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4.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5.xml" ContentType="application/vnd.openxmlformats-officedocument.theme+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3698" r:id="rId2"/>
    <p:sldMasterId id="2147483710" r:id="rId3"/>
    <p:sldMasterId id="2147483722" r:id="rId4"/>
    <p:sldMasterId id="2147483734" r:id="rId5"/>
    <p:sldMasterId id="2147483746" r:id="rId6"/>
  </p:sldMasterIdLst>
  <p:notesMasterIdLst>
    <p:notesMasterId r:id="rId36"/>
  </p:notesMasterIdLst>
  <p:sldIdLst>
    <p:sldId id="256" r:id="rId7"/>
    <p:sldId id="419" r:id="rId8"/>
    <p:sldId id="420" r:id="rId9"/>
    <p:sldId id="429" r:id="rId10"/>
    <p:sldId id="421" r:id="rId11"/>
    <p:sldId id="422" r:id="rId12"/>
    <p:sldId id="449" r:id="rId13"/>
    <p:sldId id="423" r:id="rId14"/>
    <p:sldId id="427" r:id="rId15"/>
    <p:sldId id="424" r:id="rId16"/>
    <p:sldId id="425" r:id="rId17"/>
    <p:sldId id="451" r:id="rId18"/>
    <p:sldId id="428" r:id="rId19"/>
    <p:sldId id="452" r:id="rId20"/>
    <p:sldId id="453" r:id="rId21"/>
    <p:sldId id="454" r:id="rId22"/>
    <p:sldId id="456" r:id="rId23"/>
    <p:sldId id="455" r:id="rId24"/>
    <p:sldId id="457" r:id="rId25"/>
    <p:sldId id="458" r:id="rId26"/>
    <p:sldId id="459" r:id="rId27"/>
    <p:sldId id="460" r:id="rId28"/>
    <p:sldId id="461" r:id="rId29"/>
    <p:sldId id="462" r:id="rId30"/>
    <p:sldId id="463" r:id="rId31"/>
    <p:sldId id="465" r:id="rId32"/>
    <p:sldId id="466" r:id="rId33"/>
    <p:sldId id="468" r:id="rId34"/>
    <p:sldId id="469" r:id="rId35"/>
  </p:sldIdLst>
  <p:sldSz cx="9144000" cy="6858000" type="screen4x3"/>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40000"/>
    <a:srgbClr val="3B1515"/>
    <a:srgbClr val="4C0000"/>
    <a:srgbClr val="501C1C"/>
    <a:srgbClr val="3B1B15"/>
    <a:srgbClr val="4D1C1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보통 스타일 2 - 강조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보통 스타일 2 - 강조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01" autoAdjust="0"/>
    <p:restoredTop sz="88333" autoAdjust="0"/>
  </p:normalViewPr>
  <p:slideViewPr>
    <p:cSldViewPr>
      <p:cViewPr varScale="1">
        <p:scale>
          <a:sx n="112" d="100"/>
          <a:sy n="112" d="100"/>
        </p:scale>
        <p:origin x="1867" y="72"/>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69" d="100"/>
          <a:sy n="69" d="100"/>
        </p:scale>
        <p:origin x="3082" y="6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theme" Target="theme/theme1.xml"/><Relationship Id="rId21" Type="http://schemas.openxmlformats.org/officeDocument/2006/relationships/slide" Target="slides/slide15.xml"/><Relationship Id="rId34" Type="http://schemas.openxmlformats.org/officeDocument/2006/relationships/slide" Target="slides/slide28.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notesMaster" Target="notesMasters/notesMaster1.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8" Type="http://schemas.openxmlformats.org/officeDocument/2006/relationships/slide" Target="slides/slide2.xml"/><Relationship Id="rId3" Type="http://schemas.openxmlformats.org/officeDocument/2006/relationships/slideMaster" Target="slideMasters/slideMaster3.xml"/></Relationships>
</file>

<file path=ppt/charts/_rels/chart1.xml.rels><?xml version="1.0" encoding="UTF-8" standalone="yes"?>
<Relationships xmlns="http://schemas.openxmlformats.org/package/2006/relationships"><Relationship Id="rId2" Type="http://schemas.openxmlformats.org/officeDocument/2006/relationships/oleObject" Target="../embeddings/oleObject1.bin"/><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ko-K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5.832493311524465E-2"/>
          <c:y val="3.715702705836469E-2"/>
          <c:w val="0.91608514968237664"/>
          <c:h val="0.80855073838661728"/>
        </c:manualLayout>
      </c:layout>
      <c:lineChart>
        <c:grouping val="standard"/>
        <c:varyColors val="0"/>
        <c:ser>
          <c:idx val="0"/>
          <c:order val="0"/>
          <c:tx>
            <c:strRef>
              <c:f>'[gross capital formation_world.xls]Sheet1'!$A$3</c:f>
              <c:strCache>
                <c:ptCount val="1"/>
                <c:pt idx="0">
                  <c:v>Gross capital formation</c:v>
                </c:pt>
              </c:strCache>
            </c:strRef>
          </c:tx>
          <c:spPr>
            <a:ln w="31750">
              <a:solidFill>
                <a:srgbClr val="C00000"/>
              </a:solidFill>
            </a:ln>
          </c:spPr>
          <c:marker>
            <c:symbol val="none"/>
          </c:marker>
          <c:cat>
            <c:strRef>
              <c:f>'[gross capital formation_world.xls]Sheet1'!$B$2:$AJ$2</c:f>
              <c:strCache>
                <c:ptCount val="35"/>
                <c:pt idx="0">
                  <c:v>1978</c:v>
                </c:pt>
                <c:pt idx="1">
                  <c:v>1979</c:v>
                </c:pt>
                <c:pt idx="2">
                  <c:v>1980</c:v>
                </c:pt>
                <c:pt idx="3">
                  <c:v>1981</c:v>
                </c:pt>
                <c:pt idx="4">
                  <c:v>1982</c:v>
                </c:pt>
                <c:pt idx="5">
                  <c:v>1983</c:v>
                </c:pt>
                <c:pt idx="6">
                  <c:v>1984</c:v>
                </c:pt>
                <c:pt idx="7">
                  <c:v>1985</c:v>
                </c:pt>
                <c:pt idx="8">
                  <c:v>1986</c:v>
                </c:pt>
                <c:pt idx="9">
                  <c:v>1987</c:v>
                </c:pt>
                <c:pt idx="10">
                  <c:v>1988</c:v>
                </c:pt>
                <c:pt idx="11">
                  <c:v>1989</c:v>
                </c:pt>
                <c:pt idx="12">
                  <c:v>1990</c:v>
                </c:pt>
                <c:pt idx="13">
                  <c:v>1991</c:v>
                </c:pt>
                <c:pt idx="14">
                  <c:v>1992</c:v>
                </c:pt>
                <c:pt idx="15">
                  <c:v>1993</c:v>
                </c:pt>
                <c:pt idx="16">
                  <c:v>1994</c:v>
                </c:pt>
                <c:pt idx="17">
                  <c:v>1995</c:v>
                </c:pt>
                <c:pt idx="18">
                  <c:v>1996</c:v>
                </c:pt>
                <c:pt idx="19">
                  <c:v>1997</c:v>
                </c:pt>
                <c:pt idx="20">
                  <c:v>1998</c:v>
                </c:pt>
                <c:pt idx="21">
                  <c:v>1999</c:v>
                </c:pt>
                <c:pt idx="22">
                  <c:v>2000</c:v>
                </c:pt>
                <c:pt idx="23">
                  <c:v>2001</c:v>
                </c:pt>
                <c:pt idx="24">
                  <c:v>2002</c:v>
                </c:pt>
                <c:pt idx="25">
                  <c:v>2003</c:v>
                </c:pt>
                <c:pt idx="26">
                  <c:v>2004</c:v>
                </c:pt>
                <c:pt idx="27">
                  <c:v>2005</c:v>
                </c:pt>
                <c:pt idx="28">
                  <c:v>2006</c:v>
                </c:pt>
                <c:pt idx="29">
                  <c:v>2007</c:v>
                </c:pt>
                <c:pt idx="30">
                  <c:v>2008</c:v>
                </c:pt>
                <c:pt idx="31">
                  <c:v>2009</c:v>
                </c:pt>
                <c:pt idx="32">
                  <c:v>2010</c:v>
                </c:pt>
                <c:pt idx="33">
                  <c:v>2011</c:v>
                </c:pt>
                <c:pt idx="34">
                  <c:v>2012</c:v>
                </c:pt>
              </c:strCache>
            </c:strRef>
          </c:cat>
          <c:val>
            <c:numRef>
              <c:f>'[gross capital formation_world.xls]Sheet1'!$B$3:$AJ$3</c:f>
              <c:numCache>
                <c:formatCode>General</c:formatCode>
                <c:ptCount val="35"/>
                <c:pt idx="0">
                  <c:v>37.800394232415229</c:v>
                </c:pt>
                <c:pt idx="1">
                  <c:v>36.402796238861811</c:v>
                </c:pt>
                <c:pt idx="2">
                  <c:v>35.192273847236891</c:v>
                </c:pt>
                <c:pt idx="3">
                  <c:v>33.326518930411318</c:v>
                </c:pt>
                <c:pt idx="4">
                  <c:v>33.516173873840025</c:v>
                </c:pt>
                <c:pt idx="5">
                  <c:v>34.195917956630382</c:v>
                </c:pt>
                <c:pt idx="6">
                  <c:v>34.892690168005437</c:v>
                </c:pt>
                <c:pt idx="7">
                  <c:v>38.348491570541263</c:v>
                </c:pt>
                <c:pt idx="8">
                  <c:v>38.363243537838684</c:v>
                </c:pt>
                <c:pt idx="9">
                  <c:v>37.002637122053969</c:v>
                </c:pt>
                <c:pt idx="10">
                  <c:v>37.893211370223625</c:v>
                </c:pt>
                <c:pt idx="11">
                  <c:v>37.268056708038344</c:v>
                </c:pt>
                <c:pt idx="12">
                  <c:v>36.142448494198561</c:v>
                </c:pt>
                <c:pt idx="13">
                  <c:v>36.122397447375064</c:v>
                </c:pt>
                <c:pt idx="14">
                  <c:v>37.462811298679597</c:v>
                </c:pt>
                <c:pt idx="15">
                  <c:v>44.483343191665789</c:v>
                </c:pt>
                <c:pt idx="16">
                  <c:v>42.203291014753752</c:v>
                </c:pt>
                <c:pt idx="17">
                  <c:v>41.895953034607203</c:v>
                </c:pt>
                <c:pt idx="18">
                  <c:v>40.441521511283199</c:v>
                </c:pt>
                <c:pt idx="19">
                  <c:v>37.947146493105237</c:v>
                </c:pt>
                <c:pt idx="20">
                  <c:v>37.10125352479799</c:v>
                </c:pt>
                <c:pt idx="21">
                  <c:v>36.744650244767328</c:v>
                </c:pt>
                <c:pt idx="22">
                  <c:v>35.118637936930099</c:v>
                </c:pt>
                <c:pt idx="23">
                  <c:v>36.267692291501689</c:v>
                </c:pt>
                <c:pt idx="24">
                  <c:v>37.865853724917592</c:v>
                </c:pt>
                <c:pt idx="25">
                  <c:v>41.202963073433736</c:v>
                </c:pt>
                <c:pt idx="26">
                  <c:v>43.263146756003927</c:v>
                </c:pt>
                <c:pt idx="27">
                  <c:v>42.099009205651669</c:v>
                </c:pt>
                <c:pt idx="28">
                  <c:v>42.971752609786648</c:v>
                </c:pt>
                <c:pt idx="29">
                  <c:v>41.737734578282307</c:v>
                </c:pt>
                <c:pt idx="30">
                  <c:v>44.046271051098607</c:v>
                </c:pt>
                <c:pt idx="31">
                  <c:v>48.24342713846201</c:v>
                </c:pt>
                <c:pt idx="32">
                  <c:v>48.218612208626972</c:v>
                </c:pt>
                <c:pt idx="33">
                  <c:v>48.265138320538405</c:v>
                </c:pt>
                <c:pt idx="34">
                  <c:v>48.81831526137632</c:v>
                </c:pt>
              </c:numCache>
            </c:numRef>
          </c:val>
          <c:smooth val="0"/>
          <c:extLst>
            <c:ext xmlns:c16="http://schemas.microsoft.com/office/drawing/2014/chart" uri="{C3380CC4-5D6E-409C-BE32-E72D297353CC}">
              <c16:uniqueId val="{00000000-79A5-4F88-8869-A7C170B442F0}"/>
            </c:ext>
          </c:extLst>
        </c:ser>
        <c:ser>
          <c:idx val="1"/>
          <c:order val="1"/>
          <c:tx>
            <c:strRef>
              <c:f>'[gross capital formation_world.xls]Sheet1'!$A$4</c:f>
              <c:strCache>
                <c:ptCount val="1"/>
                <c:pt idx="0">
                  <c:v>Household consumption</c:v>
                </c:pt>
              </c:strCache>
            </c:strRef>
          </c:tx>
          <c:spPr>
            <a:ln w="31750"/>
          </c:spPr>
          <c:marker>
            <c:symbol val="none"/>
          </c:marker>
          <c:cat>
            <c:strRef>
              <c:f>'[gross capital formation_world.xls]Sheet1'!$B$2:$AJ$2</c:f>
              <c:strCache>
                <c:ptCount val="35"/>
                <c:pt idx="0">
                  <c:v>1978</c:v>
                </c:pt>
                <c:pt idx="1">
                  <c:v>1979</c:v>
                </c:pt>
                <c:pt idx="2">
                  <c:v>1980</c:v>
                </c:pt>
                <c:pt idx="3">
                  <c:v>1981</c:v>
                </c:pt>
                <c:pt idx="4">
                  <c:v>1982</c:v>
                </c:pt>
                <c:pt idx="5">
                  <c:v>1983</c:v>
                </c:pt>
                <c:pt idx="6">
                  <c:v>1984</c:v>
                </c:pt>
                <c:pt idx="7">
                  <c:v>1985</c:v>
                </c:pt>
                <c:pt idx="8">
                  <c:v>1986</c:v>
                </c:pt>
                <c:pt idx="9">
                  <c:v>1987</c:v>
                </c:pt>
                <c:pt idx="10">
                  <c:v>1988</c:v>
                </c:pt>
                <c:pt idx="11">
                  <c:v>1989</c:v>
                </c:pt>
                <c:pt idx="12">
                  <c:v>1990</c:v>
                </c:pt>
                <c:pt idx="13">
                  <c:v>1991</c:v>
                </c:pt>
                <c:pt idx="14">
                  <c:v>1992</c:v>
                </c:pt>
                <c:pt idx="15">
                  <c:v>1993</c:v>
                </c:pt>
                <c:pt idx="16">
                  <c:v>1994</c:v>
                </c:pt>
                <c:pt idx="17">
                  <c:v>1995</c:v>
                </c:pt>
                <c:pt idx="18">
                  <c:v>1996</c:v>
                </c:pt>
                <c:pt idx="19">
                  <c:v>1997</c:v>
                </c:pt>
                <c:pt idx="20">
                  <c:v>1998</c:v>
                </c:pt>
                <c:pt idx="21">
                  <c:v>1999</c:v>
                </c:pt>
                <c:pt idx="22">
                  <c:v>2000</c:v>
                </c:pt>
                <c:pt idx="23">
                  <c:v>2001</c:v>
                </c:pt>
                <c:pt idx="24">
                  <c:v>2002</c:v>
                </c:pt>
                <c:pt idx="25">
                  <c:v>2003</c:v>
                </c:pt>
                <c:pt idx="26">
                  <c:v>2004</c:v>
                </c:pt>
                <c:pt idx="27">
                  <c:v>2005</c:v>
                </c:pt>
                <c:pt idx="28">
                  <c:v>2006</c:v>
                </c:pt>
                <c:pt idx="29">
                  <c:v>2007</c:v>
                </c:pt>
                <c:pt idx="30">
                  <c:v>2008</c:v>
                </c:pt>
                <c:pt idx="31">
                  <c:v>2009</c:v>
                </c:pt>
                <c:pt idx="32">
                  <c:v>2010</c:v>
                </c:pt>
                <c:pt idx="33">
                  <c:v>2011</c:v>
                </c:pt>
                <c:pt idx="34">
                  <c:v>2012</c:v>
                </c:pt>
              </c:strCache>
            </c:strRef>
          </c:cat>
          <c:val>
            <c:numRef>
              <c:f>'[gross capital formation_world.xls]Sheet1'!$B$4:$AJ$4</c:f>
              <c:numCache>
                <c:formatCode>General</c:formatCode>
                <c:ptCount val="35"/>
                <c:pt idx="0">
                  <c:v>49.49617770499836</c:v>
                </c:pt>
                <c:pt idx="1">
                  <c:v>49.203111071532767</c:v>
                </c:pt>
                <c:pt idx="2">
                  <c:v>50.286166924761091</c:v>
                </c:pt>
                <c:pt idx="3">
                  <c:v>51.169545722766372</c:v>
                </c:pt>
                <c:pt idx="4">
                  <c:v>48.863989283294515</c:v>
                </c:pt>
                <c:pt idx="5">
                  <c:v>49.663690990609787</c:v>
                </c:pt>
                <c:pt idx="6">
                  <c:v>49.766068728593524</c:v>
                </c:pt>
                <c:pt idx="7">
                  <c:v>51.321311082000108</c:v>
                </c:pt>
                <c:pt idx="8">
                  <c:v>49.328042310843877</c:v>
                </c:pt>
                <c:pt idx="9">
                  <c:v>48.970207130467799</c:v>
                </c:pt>
                <c:pt idx="10">
                  <c:v>50.313536079865585</c:v>
                </c:pt>
                <c:pt idx="11">
                  <c:v>50.325401521982428</c:v>
                </c:pt>
                <c:pt idx="12">
                  <c:v>46.728932161075434</c:v>
                </c:pt>
                <c:pt idx="13">
                  <c:v>45.388529888085671</c:v>
                </c:pt>
                <c:pt idx="14">
                  <c:v>45.743040010333722</c:v>
                </c:pt>
                <c:pt idx="15">
                  <c:v>42.662348999815755</c:v>
                </c:pt>
                <c:pt idx="16">
                  <c:v>41.131921181170341</c:v>
                </c:pt>
                <c:pt idx="17">
                  <c:v>42.679625107122611</c:v>
                </c:pt>
                <c:pt idx="18">
                  <c:v>43.509910697182072</c:v>
                </c:pt>
                <c:pt idx="19">
                  <c:v>43.351473374488499</c:v>
                </c:pt>
                <c:pt idx="20">
                  <c:v>43.955902848362719</c:v>
                </c:pt>
                <c:pt idx="21">
                  <c:v>45.310811208131632</c:v>
                </c:pt>
                <c:pt idx="22">
                  <c:v>46.686790827242447</c:v>
                </c:pt>
                <c:pt idx="23">
                  <c:v>45.655139137733045</c:v>
                </c:pt>
                <c:pt idx="24">
                  <c:v>43.97279040423205</c:v>
                </c:pt>
                <c:pt idx="25">
                  <c:v>41.847027345460724</c:v>
                </c:pt>
                <c:pt idx="26">
                  <c:v>40.216035668431829</c:v>
                </c:pt>
                <c:pt idx="27">
                  <c:v>38.096935978850219</c:v>
                </c:pt>
                <c:pt idx="28">
                  <c:v>35.214727931275377</c:v>
                </c:pt>
                <c:pt idx="29">
                  <c:v>35.95624062258895</c:v>
                </c:pt>
                <c:pt idx="30">
                  <c:v>34.943561407120889</c:v>
                </c:pt>
                <c:pt idx="31">
                  <c:v>33.944156020374479</c:v>
                </c:pt>
                <c:pt idx="32">
                  <c:v>34.732314196458994</c:v>
                </c:pt>
                <c:pt idx="33">
                  <c:v>35.902003379341544</c:v>
                </c:pt>
                <c:pt idx="34">
                  <c:v>34.647667052754926</c:v>
                </c:pt>
              </c:numCache>
            </c:numRef>
          </c:val>
          <c:smooth val="0"/>
          <c:extLst>
            <c:ext xmlns:c16="http://schemas.microsoft.com/office/drawing/2014/chart" uri="{C3380CC4-5D6E-409C-BE32-E72D297353CC}">
              <c16:uniqueId val="{00000001-79A5-4F88-8869-A7C170B442F0}"/>
            </c:ext>
          </c:extLst>
        </c:ser>
        <c:ser>
          <c:idx val="2"/>
          <c:order val="2"/>
          <c:tx>
            <c:strRef>
              <c:f>'[gross capital formation_world.xls]Sheet1'!$A$5</c:f>
              <c:strCache>
                <c:ptCount val="1"/>
                <c:pt idx="0">
                  <c:v>Government expenditure</c:v>
                </c:pt>
              </c:strCache>
            </c:strRef>
          </c:tx>
          <c:spPr>
            <a:ln w="31750">
              <a:solidFill>
                <a:schemeClr val="tx1">
                  <a:lumMod val="50000"/>
                  <a:lumOff val="50000"/>
                </a:schemeClr>
              </a:solidFill>
            </a:ln>
          </c:spPr>
          <c:marker>
            <c:symbol val="none"/>
          </c:marker>
          <c:cat>
            <c:strRef>
              <c:f>'[gross capital formation_world.xls]Sheet1'!$B$2:$AJ$2</c:f>
              <c:strCache>
                <c:ptCount val="35"/>
                <c:pt idx="0">
                  <c:v>1978</c:v>
                </c:pt>
                <c:pt idx="1">
                  <c:v>1979</c:v>
                </c:pt>
                <c:pt idx="2">
                  <c:v>1980</c:v>
                </c:pt>
                <c:pt idx="3">
                  <c:v>1981</c:v>
                </c:pt>
                <c:pt idx="4">
                  <c:v>1982</c:v>
                </c:pt>
                <c:pt idx="5">
                  <c:v>1983</c:v>
                </c:pt>
                <c:pt idx="6">
                  <c:v>1984</c:v>
                </c:pt>
                <c:pt idx="7">
                  <c:v>1985</c:v>
                </c:pt>
                <c:pt idx="8">
                  <c:v>1986</c:v>
                </c:pt>
                <c:pt idx="9">
                  <c:v>1987</c:v>
                </c:pt>
                <c:pt idx="10">
                  <c:v>1988</c:v>
                </c:pt>
                <c:pt idx="11">
                  <c:v>1989</c:v>
                </c:pt>
                <c:pt idx="12">
                  <c:v>1990</c:v>
                </c:pt>
                <c:pt idx="13">
                  <c:v>1991</c:v>
                </c:pt>
                <c:pt idx="14">
                  <c:v>1992</c:v>
                </c:pt>
                <c:pt idx="15">
                  <c:v>1993</c:v>
                </c:pt>
                <c:pt idx="16">
                  <c:v>1994</c:v>
                </c:pt>
                <c:pt idx="17">
                  <c:v>1995</c:v>
                </c:pt>
                <c:pt idx="18">
                  <c:v>1996</c:v>
                </c:pt>
                <c:pt idx="19">
                  <c:v>1997</c:v>
                </c:pt>
                <c:pt idx="20">
                  <c:v>1998</c:v>
                </c:pt>
                <c:pt idx="21">
                  <c:v>1999</c:v>
                </c:pt>
                <c:pt idx="22">
                  <c:v>2000</c:v>
                </c:pt>
                <c:pt idx="23">
                  <c:v>2001</c:v>
                </c:pt>
                <c:pt idx="24">
                  <c:v>2002</c:v>
                </c:pt>
                <c:pt idx="25">
                  <c:v>2003</c:v>
                </c:pt>
                <c:pt idx="26">
                  <c:v>2004</c:v>
                </c:pt>
                <c:pt idx="27">
                  <c:v>2005</c:v>
                </c:pt>
                <c:pt idx="28">
                  <c:v>2006</c:v>
                </c:pt>
                <c:pt idx="29">
                  <c:v>2007</c:v>
                </c:pt>
                <c:pt idx="30">
                  <c:v>2008</c:v>
                </c:pt>
                <c:pt idx="31">
                  <c:v>2009</c:v>
                </c:pt>
                <c:pt idx="32">
                  <c:v>2010</c:v>
                </c:pt>
                <c:pt idx="33">
                  <c:v>2011</c:v>
                </c:pt>
                <c:pt idx="34">
                  <c:v>2012</c:v>
                </c:pt>
              </c:strCache>
            </c:strRef>
          </c:cat>
          <c:val>
            <c:numRef>
              <c:f>'[gross capital formation_world.xls]Sheet1'!$B$5:$AJ$5</c:f>
              <c:numCache>
                <c:formatCode>General</c:formatCode>
                <c:ptCount val="35"/>
                <c:pt idx="0">
                  <c:v>13.168001755733568</c:v>
                </c:pt>
                <c:pt idx="1">
                  <c:v>15.315315315315313</c:v>
                </c:pt>
                <c:pt idx="2">
                  <c:v>14.886923618444209</c:v>
                </c:pt>
                <c:pt idx="3">
                  <c:v>14.997137950772753</c:v>
                </c:pt>
                <c:pt idx="4">
                  <c:v>15.251530976443625</c:v>
                </c:pt>
                <c:pt idx="5">
                  <c:v>15.015009978700924</c:v>
                </c:pt>
                <c:pt idx="6">
                  <c:v>15.320264702210013</c:v>
                </c:pt>
                <c:pt idx="7">
                  <c:v>14.406610470275066</c:v>
                </c:pt>
                <c:pt idx="8">
                  <c:v>14.789979757085019</c:v>
                </c:pt>
                <c:pt idx="9">
                  <c:v>13.919526313170682</c:v>
                </c:pt>
                <c:pt idx="10">
                  <c:v>13.10527295450315</c:v>
                </c:pt>
                <c:pt idx="11">
                  <c:v>13.839209524313953</c:v>
                </c:pt>
                <c:pt idx="12">
                  <c:v>14.139855794469621</c:v>
                </c:pt>
                <c:pt idx="13">
                  <c:v>15.431903220623006</c:v>
                </c:pt>
                <c:pt idx="14">
                  <c:v>15.61164038850818</c:v>
                </c:pt>
                <c:pt idx="15">
                  <c:v>15.531260347711404</c:v>
                </c:pt>
                <c:pt idx="16">
                  <c:v>15.349216459638281</c:v>
                </c:pt>
                <c:pt idx="17">
                  <c:v>13.781855685704276</c:v>
                </c:pt>
                <c:pt idx="18">
                  <c:v>13.998420829317501</c:v>
                </c:pt>
                <c:pt idx="19">
                  <c:v>14.206247704911807</c:v>
                </c:pt>
                <c:pt idx="20">
                  <c:v>14.64289945735883</c:v>
                </c:pt>
                <c:pt idx="21">
                  <c:v>15.295449223323706</c:v>
                </c:pt>
                <c:pt idx="22">
                  <c:v>15.785385680411364</c:v>
                </c:pt>
                <c:pt idx="23">
                  <c:v>15.957295803222996</c:v>
                </c:pt>
                <c:pt idx="24">
                  <c:v>15.590028076244518</c:v>
                </c:pt>
                <c:pt idx="25">
                  <c:v>14.751357276243166</c:v>
                </c:pt>
                <c:pt idx="26">
                  <c:v>13.969434683515411</c:v>
                </c:pt>
                <c:pt idx="27">
                  <c:v>14.274454180214924</c:v>
                </c:pt>
                <c:pt idx="28">
                  <c:v>14.112974601148423</c:v>
                </c:pt>
                <c:pt idx="29">
                  <c:v>13.506022599439769</c:v>
                </c:pt>
                <c:pt idx="30">
                  <c:v>13.294923730890689</c:v>
                </c:pt>
                <c:pt idx="31">
                  <c:v>13.402705496681062</c:v>
                </c:pt>
                <c:pt idx="32">
                  <c:v>13.288841601064775</c:v>
                </c:pt>
                <c:pt idx="33">
                  <c:v>13.349052216848728</c:v>
                </c:pt>
                <c:pt idx="34">
                  <c:v>13.715880760707083</c:v>
                </c:pt>
              </c:numCache>
            </c:numRef>
          </c:val>
          <c:smooth val="0"/>
          <c:extLst>
            <c:ext xmlns:c16="http://schemas.microsoft.com/office/drawing/2014/chart" uri="{C3380CC4-5D6E-409C-BE32-E72D297353CC}">
              <c16:uniqueId val="{00000002-79A5-4F88-8869-A7C170B442F0}"/>
            </c:ext>
          </c:extLst>
        </c:ser>
        <c:ser>
          <c:idx val="3"/>
          <c:order val="3"/>
          <c:tx>
            <c:strRef>
              <c:f>'[gross capital formation_world.xls]Sheet1'!$A$6</c:f>
              <c:strCache>
                <c:ptCount val="1"/>
                <c:pt idx="0">
                  <c:v>Net export</c:v>
                </c:pt>
              </c:strCache>
            </c:strRef>
          </c:tx>
          <c:spPr>
            <a:ln w="31750">
              <a:solidFill>
                <a:srgbClr val="00B0F0"/>
              </a:solidFill>
            </a:ln>
          </c:spPr>
          <c:marker>
            <c:symbol val="none"/>
          </c:marker>
          <c:cat>
            <c:strRef>
              <c:f>'[gross capital formation_world.xls]Sheet1'!$B$2:$AJ$2</c:f>
              <c:strCache>
                <c:ptCount val="35"/>
                <c:pt idx="0">
                  <c:v>1978</c:v>
                </c:pt>
                <c:pt idx="1">
                  <c:v>1979</c:v>
                </c:pt>
                <c:pt idx="2">
                  <c:v>1980</c:v>
                </c:pt>
                <c:pt idx="3">
                  <c:v>1981</c:v>
                </c:pt>
                <c:pt idx="4">
                  <c:v>1982</c:v>
                </c:pt>
                <c:pt idx="5">
                  <c:v>1983</c:v>
                </c:pt>
                <c:pt idx="6">
                  <c:v>1984</c:v>
                </c:pt>
                <c:pt idx="7">
                  <c:v>1985</c:v>
                </c:pt>
                <c:pt idx="8">
                  <c:v>1986</c:v>
                </c:pt>
                <c:pt idx="9">
                  <c:v>1987</c:v>
                </c:pt>
                <c:pt idx="10">
                  <c:v>1988</c:v>
                </c:pt>
                <c:pt idx="11">
                  <c:v>1989</c:v>
                </c:pt>
                <c:pt idx="12">
                  <c:v>1990</c:v>
                </c:pt>
                <c:pt idx="13">
                  <c:v>1991</c:v>
                </c:pt>
                <c:pt idx="14">
                  <c:v>1992</c:v>
                </c:pt>
                <c:pt idx="15">
                  <c:v>1993</c:v>
                </c:pt>
                <c:pt idx="16">
                  <c:v>1994</c:v>
                </c:pt>
                <c:pt idx="17">
                  <c:v>1995</c:v>
                </c:pt>
                <c:pt idx="18">
                  <c:v>1996</c:v>
                </c:pt>
                <c:pt idx="19">
                  <c:v>1997</c:v>
                </c:pt>
                <c:pt idx="20">
                  <c:v>1998</c:v>
                </c:pt>
                <c:pt idx="21">
                  <c:v>1999</c:v>
                </c:pt>
                <c:pt idx="22">
                  <c:v>2000</c:v>
                </c:pt>
                <c:pt idx="23">
                  <c:v>2001</c:v>
                </c:pt>
                <c:pt idx="24">
                  <c:v>2002</c:v>
                </c:pt>
                <c:pt idx="25">
                  <c:v>2003</c:v>
                </c:pt>
                <c:pt idx="26">
                  <c:v>2004</c:v>
                </c:pt>
                <c:pt idx="27">
                  <c:v>2005</c:v>
                </c:pt>
                <c:pt idx="28">
                  <c:v>2006</c:v>
                </c:pt>
                <c:pt idx="29">
                  <c:v>2007</c:v>
                </c:pt>
                <c:pt idx="30">
                  <c:v>2008</c:v>
                </c:pt>
                <c:pt idx="31">
                  <c:v>2009</c:v>
                </c:pt>
                <c:pt idx="32">
                  <c:v>2010</c:v>
                </c:pt>
                <c:pt idx="33">
                  <c:v>2011</c:v>
                </c:pt>
                <c:pt idx="34">
                  <c:v>2012</c:v>
                </c:pt>
              </c:strCache>
            </c:strRef>
          </c:cat>
          <c:val>
            <c:numRef>
              <c:f>'[gross capital formation_world.xls]Sheet1'!$B$6:$AJ$6</c:f>
              <c:numCache>
                <c:formatCode>General</c:formatCode>
                <c:ptCount val="35"/>
                <c:pt idx="0">
                  <c:v>-0.46457369314726193</c:v>
                </c:pt>
                <c:pt idx="1">
                  <c:v>-0.92122262570991253</c:v>
                </c:pt>
                <c:pt idx="2">
                  <c:v>-0.36536439044225055</c:v>
                </c:pt>
                <c:pt idx="3">
                  <c:v>0.5067973960496559</c:v>
                </c:pt>
                <c:pt idx="4">
                  <c:v>2.3683058664218901</c:v>
                </c:pt>
                <c:pt idx="5">
                  <c:v>1.125381074058966</c:v>
                </c:pt>
                <c:pt idx="6">
                  <c:v>2.0976401191020955E-2</c:v>
                </c:pt>
                <c:pt idx="7">
                  <c:v>-4.0764131228164828</c:v>
                </c:pt>
                <c:pt idx="8">
                  <c:v>-2.481265605767577</c:v>
                </c:pt>
                <c:pt idx="9">
                  <c:v>0.10762943430754923</c:v>
                </c:pt>
                <c:pt idx="10">
                  <c:v>-1.31202040459236</c:v>
                </c:pt>
                <c:pt idx="11">
                  <c:v>-1.4326677543347266</c:v>
                </c:pt>
                <c:pt idx="12">
                  <c:v>2.9887635502563761</c:v>
                </c:pt>
                <c:pt idx="13">
                  <c:v>3.0571694439162567</c:v>
                </c:pt>
                <c:pt idx="14">
                  <c:v>1.1825083024786522</c:v>
                </c:pt>
                <c:pt idx="15">
                  <c:v>-2.6769525391928113</c:v>
                </c:pt>
                <c:pt idx="16">
                  <c:v>1.3155713444375792</c:v>
                </c:pt>
                <c:pt idx="17">
                  <c:v>1.6425661725659104</c:v>
                </c:pt>
                <c:pt idx="18">
                  <c:v>2.0501469622172159</c:v>
                </c:pt>
                <c:pt idx="19">
                  <c:v>4.495132427494589</c:v>
                </c:pt>
                <c:pt idx="20">
                  <c:v>4.2999441694804617</c:v>
                </c:pt>
                <c:pt idx="21">
                  <c:v>2.6490893237774458</c:v>
                </c:pt>
                <c:pt idx="22">
                  <c:v>2.4091855554160908</c:v>
                </c:pt>
                <c:pt idx="23">
                  <c:v>2.1198727675422617</c:v>
                </c:pt>
                <c:pt idx="24">
                  <c:v>2.5713277946058355</c:v>
                </c:pt>
                <c:pt idx="25">
                  <c:v>2.1986523048623745</c:v>
                </c:pt>
                <c:pt idx="26">
                  <c:v>2.5513828920488244</c:v>
                </c:pt>
                <c:pt idx="27">
                  <c:v>5.5296006352831846</c:v>
                </c:pt>
                <c:pt idx="28">
                  <c:v>7.7005448577895592</c:v>
                </c:pt>
                <c:pt idx="29">
                  <c:v>8.8000021996889792</c:v>
                </c:pt>
                <c:pt idx="30">
                  <c:v>7.7152438108898167</c:v>
                </c:pt>
                <c:pt idx="31">
                  <c:v>4.4097113444824494</c:v>
                </c:pt>
                <c:pt idx="32">
                  <c:v>3.760231993849267</c:v>
                </c:pt>
                <c:pt idx="33">
                  <c:v>2.483806083271336</c:v>
                </c:pt>
                <c:pt idx="34">
                  <c:v>2.8181369251616672</c:v>
                </c:pt>
              </c:numCache>
            </c:numRef>
          </c:val>
          <c:smooth val="0"/>
          <c:extLst>
            <c:ext xmlns:c16="http://schemas.microsoft.com/office/drawing/2014/chart" uri="{C3380CC4-5D6E-409C-BE32-E72D297353CC}">
              <c16:uniqueId val="{00000003-79A5-4F88-8869-A7C170B442F0}"/>
            </c:ext>
          </c:extLst>
        </c:ser>
        <c:dLbls>
          <c:showLegendKey val="0"/>
          <c:showVal val="0"/>
          <c:showCatName val="0"/>
          <c:showSerName val="0"/>
          <c:showPercent val="0"/>
          <c:showBubbleSize val="0"/>
        </c:dLbls>
        <c:smooth val="0"/>
        <c:axId val="134788544"/>
        <c:axId val="134789104"/>
      </c:lineChart>
      <c:catAx>
        <c:axId val="134788544"/>
        <c:scaling>
          <c:orientation val="minMax"/>
        </c:scaling>
        <c:delete val="0"/>
        <c:axPos val="b"/>
        <c:numFmt formatCode="General" sourceLinked="0"/>
        <c:majorTickMark val="out"/>
        <c:minorTickMark val="none"/>
        <c:tickLblPos val="nextTo"/>
        <c:txPr>
          <a:bodyPr/>
          <a:lstStyle/>
          <a:p>
            <a:pPr>
              <a:defRPr sz="1200">
                <a:latin typeface="Arial" panose="020B0604020202020204" pitchFamily="34" charset="0"/>
                <a:cs typeface="Arial" panose="020B0604020202020204" pitchFamily="34" charset="0"/>
              </a:defRPr>
            </a:pPr>
            <a:endParaRPr lang="ko-KR"/>
          </a:p>
        </c:txPr>
        <c:crossAx val="134789104"/>
        <c:crosses val="autoZero"/>
        <c:auto val="1"/>
        <c:lblAlgn val="ctr"/>
        <c:lblOffset val="100"/>
        <c:noMultiLvlLbl val="0"/>
      </c:catAx>
      <c:valAx>
        <c:axId val="134789104"/>
        <c:scaling>
          <c:orientation val="minMax"/>
        </c:scaling>
        <c:delete val="0"/>
        <c:axPos val="l"/>
        <c:majorGridlines>
          <c:spPr>
            <a:ln>
              <a:prstDash val="sysDash"/>
            </a:ln>
          </c:spPr>
        </c:majorGridlines>
        <c:numFmt formatCode="General" sourceLinked="1"/>
        <c:majorTickMark val="out"/>
        <c:minorTickMark val="none"/>
        <c:tickLblPos val="nextTo"/>
        <c:spPr>
          <a:ln>
            <a:prstDash val="sysDash"/>
          </a:ln>
        </c:spPr>
        <c:txPr>
          <a:bodyPr/>
          <a:lstStyle/>
          <a:p>
            <a:pPr>
              <a:defRPr sz="1200">
                <a:latin typeface="Arial" panose="020B0604020202020204" pitchFamily="34" charset="0"/>
                <a:cs typeface="Arial" panose="020B0604020202020204" pitchFamily="34" charset="0"/>
              </a:defRPr>
            </a:pPr>
            <a:endParaRPr lang="ko-KR"/>
          </a:p>
        </c:txPr>
        <c:crossAx val="134788544"/>
        <c:crosses val="autoZero"/>
        <c:crossBetween val="between"/>
      </c:valAx>
    </c:plotArea>
    <c:legend>
      <c:legendPos val="r"/>
      <c:layout>
        <c:manualLayout>
          <c:xMode val="edge"/>
          <c:yMode val="edge"/>
          <c:x val="6.0646404785433219E-2"/>
          <c:y val="0.87635775512122593"/>
          <c:w val="0.89372343131464926"/>
          <c:h val="0.1228585712698589"/>
        </c:manualLayout>
      </c:layout>
      <c:overlay val="0"/>
      <c:txPr>
        <a:bodyPr/>
        <a:lstStyle/>
        <a:p>
          <a:pPr>
            <a:defRPr sz="1400">
              <a:latin typeface="Arial" panose="020B0604020202020204" pitchFamily="34" charset="0"/>
              <a:cs typeface="Arial" panose="020B0604020202020204" pitchFamily="34" charset="0"/>
            </a:defRPr>
          </a:pPr>
          <a:endParaRPr lang="ko-KR"/>
        </a:p>
      </c:txPr>
    </c:legend>
    <c:plotVisOnly val="1"/>
    <c:dispBlanksAs val="gap"/>
    <c:showDLblsOverMax val="0"/>
  </c:chart>
  <c:spPr>
    <a:ln>
      <a:noFill/>
    </a:ln>
  </c:sp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9E5637A-4EE8-406F-8F19-14183C7621DE}" type="datetimeFigureOut">
              <a:rPr lang="ko-KR" altLang="en-US" smtClean="0"/>
              <a:t>2024-11-07</a:t>
            </a:fld>
            <a:endParaRPr lang="ko-KR" altLang="en-US"/>
          </a:p>
        </p:txBody>
      </p:sp>
      <p:sp>
        <p:nvSpPr>
          <p:cNvPr id="4" name="슬라이드 이미지 개체 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6" name="바닥글 개체 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5705C22-64C8-4FBD-AD4C-E5DB9B2E5DB6}" type="slidenum">
              <a:rPr lang="ko-KR" altLang="en-US" smtClean="0"/>
              <a:t>‹#›</a:t>
            </a:fld>
            <a:endParaRPr lang="ko-KR" altLang="en-US"/>
          </a:p>
        </p:txBody>
      </p:sp>
    </p:spTree>
    <p:extLst>
      <p:ext uri="{BB962C8B-B14F-4D97-AF65-F5344CB8AC3E}">
        <p14:creationId xmlns:p14="http://schemas.microsoft.com/office/powerpoint/2010/main" val="4006723482"/>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en.wikipedia.org/wiki/University_of_Chicago" TargetMode="External"/><Relationship Id="rId2" Type="http://schemas.openxmlformats.org/officeDocument/2006/relationships/slide" Target="../slides/slide7.xml"/><Relationship Id="rId1" Type="http://schemas.openxmlformats.org/officeDocument/2006/relationships/notesMaster" Target="../notesMasters/notesMaster1.xml"/><Relationship Id="rId4" Type="http://schemas.openxmlformats.org/officeDocument/2006/relationships/hyperlink" Target="https://en.wikipedia.org/wiki/MIT_Department_of_Economics" TargetMode="Externa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en.wikipedia.org/wiki/Stock_market_crash" TargetMode="External"/><Relationship Id="rId7" Type="http://schemas.openxmlformats.org/officeDocument/2006/relationships/hyperlink" Target="https://en.wikipedia.org/wiki/Sovereign_default" TargetMode="External"/><Relationship Id="rId2" Type="http://schemas.openxmlformats.org/officeDocument/2006/relationships/slide" Target="../slides/slide28.xml"/><Relationship Id="rId1" Type="http://schemas.openxmlformats.org/officeDocument/2006/relationships/notesMaster" Target="../notesMasters/notesMaster1.xml"/><Relationship Id="rId6" Type="http://schemas.openxmlformats.org/officeDocument/2006/relationships/hyperlink" Target="https://en.wikipedia.org/wiki/Currency_crisis" TargetMode="External"/><Relationship Id="rId5" Type="http://schemas.openxmlformats.org/officeDocument/2006/relationships/hyperlink" Target="https://en.wikipedia.org/wiki/Economic_bubble" TargetMode="External"/><Relationship Id="rId4" Type="http://schemas.openxmlformats.org/officeDocument/2006/relationships/hyperlink" Target="https://en.wikipedia.org/wiki/Life_Cycle_of_an_Economic_Crisis"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pPr marL="171450" indent="-171450">
              <a:buFontTx/>
              <a:buChar char="-"/>
            </a:pPr>
            <a:endParaRPr lang="ko-KR" altLang="en-US" dirty="0"/>
          </a:p>
        </p:txBody>
      </p:sp>
      <p:sp>
        <p:nvSpPr>
          <p:cNvPr id="4" name="슬라이드 번호 개체 틀 3"/>
          <p:cNvSpPr>
            <a:spLocks noGrp="1"/>
          </p:cNvSpPr>
          <p:nvPr>
            <p:ph type="sldNum" sz="quarter" idx="10"/>
          </p:nvPr>
        </p:nvSpPr>
        <p:spPr/>
        <p:txBody>
          <a:bodyPr/>
          <a:lstStyle/>
          <a:p>
            <a:fld id="{65705C22-64C8-4FBD-AD4C-E5DB9B2E5DB6}" type="slidenum">
              <a:rPr lang="ko-KR" altLang="en-US" smtClean="0"/>
              <a:t>1</a:t>
            </a:fld>
            <a:endParaRPr lang="ko-KR" altLang="en-US"/>
          </a:p>
        </p:txBody>
      </p:sp>
    </p:spTree>
    <p:extLst>
      <p:ext uri="{BB962C8B-B14F-4D97-AF65-F5344CB8AC3E}">
        <p14:creationId xmlns:p14="http://schemas.microsoft.com/office/powerpoint/2010/main" val="19617521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5955"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171450" indent="-171450">
              <a:buFontTx/>
              <a:buChar char="-"/>
            </a:pPr>
            <a:r>
              <a:rPr lang="en-US" altLang="ko-KR" dirty="0" smtClean="0"/>
              <a:t>2019 6.1</a:t>
            </a:r>
          </a:p>
          <a:p>
            <a:pPr marL="171450" marR="0" indent="-171450" algn="l" defTabSz="914400" rtl="0" eaLnBrk="1" fontAlgn="auto" latinLnBrk="1" hangingPunct="1">
              <a:lnSpc>
                <a:spcPct val="100000"/>
              </a:lnSpc>
              <a:spcBef>
                <a:spcPts val="0"/>
              </a:spcBef>
              <a:spcAft>
                <a:spcPts val="0"/>
              </a:spcAft>
              <a:buClrTx/>
              <a:buSzTx/>
              <a:buFontTx/>
              <a:buChar char="-"/>
              <a:tabLst/>
              <a:defRPr/>
            </a:pPr>
            <a:r>
              <a:rPr lang="en-US" altLang="ko-KR" dirty="0" smtClean="0"/>
              <a:t>2014: 7.3</a:t>
            </a:r>
            <a:r>
              <a:rPr lang="en-US" altLang="ko-KR" baseline="0" dirty="0" smtClean="0"/>
              <a:t> 7.4 7.2 7.2</a:t>
            </a:r>
            <a:endParaRPr lang="en-US" altLang="ko-KR" dirty="0" smtClean="0"/>
          </a:p>
          <a:p>
            <a:pPr marL="171450" indent="-171450">
              <a:buFontTx/>
              <a:buChar char="-"/>
            </a:pPr>
            <a:r>
              <a:rPr lang="en-US" altLang="ko-KR" dirty="0" smtClean="0"/>
              <a:t>2015 7 7 6.9 6.8</a:t>
            </a:r>
          </a:p>
          <a:p>
            <a:pPr marL="171450" indent="-171450">
              <a:buFontTx/>
              <a:buChar char="-"/>
            </a:pPr>
            <a:r>
              <a:rPr lang="en-US" altLang="ko-KR" dirty="0" smtClean="0"/>
              <a:t>2016 1Q 6.7</a:t>
            </a:r>
            <a:r>
              <a:rPr lang="en-US" altLang="ko-KR" baseline="0" dirty="0" smtClean="0"/>
              <a:t> 2Q 6.7</a:t>
            </a:r>
            <a:endParaRPr lang="en-US" altLang="ko-KR" dirty="0" smtClean="0"/>
          </a:p>
        </p:txBody>
      </p:sp>
      <p:sp>
        <p:nvSpPr>
          <p:cNvPr id="125956" name="슬라이드 번호 개체 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a:solidFill>
                  <a:schemeClr val="tx1"/>
                </a:solidFill>
                <a:latin typeface="맑은 고딕" panose="020B0503020000020004" pitchFamily="50" charset="-127"/>
                <a:ea typeface="굴림" panose="020B0600000101010101" pitchFamily="50" charset="-127"/>
              </a:defRPr>
            </a:lvl1pPr>
            <a:lvl2pPr marL="742950" indent="-285750">
              <a:defRPr kumimoji="1">
                <a:solidFill>
                  <a:schemeClr val="tx1"/>
                </a:solidFill>
                <a:latin typeface="맑은 고딕" panose="020B0503020000020004" pitchFamily="50" charset="-127"/>
                <a:ea typeface="굴림" panose="020B0600000101010101" pitchFamily="50" charset="-127"/>
              </a:defRPr>
            </a:lvl2pPr>
            <a:lvl3pPr marL="1143000" indent="-228600">
              <a:defRPr kumimoji="1">
                <a:solidFill>
                  <a:schemeClr val="tx1"/>
                </a:solidFill>
                <a:latin typeface="맑은 고딕" panose="020B0503020000020004" pitchFamily="50" charset="-127"/>
                <a:ea typeface="굴림" panose="020B0600000101010101" pitchFamily="50" charset="-127"/>
              </a:defRPr>
            </a:lvl3pPr>
            <a:lvl4pPr marL="1600200" indent="-228600">
              <a:defRPr kumimoji="1">
                <a:solidFill>
                  <a:schemeClr val="tx1"/>
                </a:solidFill>
                <a:latin typeface="맑은 고딕" panose="020B0503020000020004" pitchFamily="50" charset="-127"/>
                <a:ea typeface="굴림" panose="020B0600000101010101" pitchFamily="50" charset="-127"/>
              </a:defRPr>
            </a:lvl4pPr>
            <a:lvl5pPr marL="2057400" indent="-228600">
              <a:defRPr kumimoji="1">
                <a:solidFill>
                  <a:schemeClr val="tx1"/>
                </a:solidFill>
                <a:latin typeface="맑은 고딕" panose="020B0503020000020004" pitchFamily="50" charset="-127"/>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맑은 고딕" panose="020B0503020000020004" pitchFamily="50" charset="-127"/>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맑은 고딕" panose="020B0503020000020004" pitchFamily="50" charset="-127"/>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맑은 고딕" panose="020B0503020000020004" pitchFamily="50" charset="-127"/>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맑은 고딕" panose="020B0503020000020004" pitchFamily="50" charset="-127"/>
                <a:ea typeface="굴림" panose="020B0600000101010101" pitchFamily="50" charset="-127"/>
              </a:defRPr>
            </a:lvl9pPr>
          </a:lstStyle>
          <a:p>
            <a:fld id="{8B39CF5A-8A75-409A-9382-15FB4F3B71CA}" type="slidenum">
              <a:rPr kumimoji="0" lang="ko-KR" altLang="en-US" smtClean="0">
                <a:solidFill>
                  <a:srgbClr val="000000"/>
                </a:solidFill>
                <a:ea typeface="맑은 고딕" panose="020B0503020000020004" pitchFamily="50" charset="-127"/>
              </a:rPr>
              <a:pPr/>
              <a:t>2</a:t>
            </a:fld>
            <a:endParaRPr kumimoji="0" lang="ko-KR" altLang="en-US" smtClean="0">
              <a:solidFill>
                <a:srgbClr val="000000"/>
              </a:solidFill>
              <a:ea typeface="맑은 고딕" panose="020B0503020000020004" pitchFamily="50" charset="-127"/>
            </a:endParaRPr>
          </a:p>
        </p:txBody>
      </p:sp>
    </p:spTree>
    <p:extLst>
      <p:ext uri="{BB962C8B-B14F-4D97-AF65-F5344CB8AC3E}">
        <p14:creationId xmlns:p14="http://schemas.microsoft.com/office/powerpoint/2010/main" val="29433125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en-US" altLang="ko-KR" dirty="0" smtClean="0"/>
              <a:t>2018 4Q:</a:t>
            </a:r>
            <a:r>
              <a:rPr lang="en-US" altLang="ko-KR" baseline="0" dirty="0" smtClean="0"/>
              <a:t> </a:t>
            </a:r>
            <a:endParaRPr lang="ko-KR" altLang="en-US" dirty="0"/>
          </a:p>
        </p:txBody>
      </p:sp>
      <p:sp>
        <p:nvSpPr>
          <p:cNvPr id="4" name="슬라이드 번호 개체 틀 3"/>
          <p:cNvSpPr>
            <a:spLocks noGrp="1"/>
          </p:cNvSpPr>
          <p:nvPr>
            <p:ph type="sldNum" sz="quarter" idx="10"/>
          </p:nvPr>
        </p:nvSpPr>
        <p:spPr/>
        <p:txBody>
          <a:bodyPr/>
          <a:lstStyle/>
          <a:p>
            <a:fld id="{65705C22-64C8-4FBD-AD4C-E5DB9B2E5DB6}" type="slidenum">
              <a:rPr lang="ko-KR" altLang="en-US" smtClean="0"/>
              <a:t>3</a:t>
            </a:fld>
            <a:endParaRPr lang="ko-KR" altLang="en-US"/>
          </a:p>
        </p:txBody>
      </p:sp>
    </p:spTree>
    <p:extLst>
      <p:ext uri="{BB962C8B-B14F-4D97-AF65-F5344CB8AC3E}">
        <p14:creationId xmlns:p14="http://schemas.microsoft.com/office/powerpoint/2010/main" val="21407478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pPr marL="171450" indent="-171450">
              <a:buFontTx/>
              <a:buChar char="-"/>
            </a:pPr>
            <a:r>
              <a:rPr lang="en-US" altLang="ko-KR" dirty="0" smtClean="0"/>
              <a:t>Growth rate in electricity consumption in 2015 was 0.5 percent, the slowest since 1974, NYT, “Wind farms stand idle in China,” 17/01/17</a:t>
            </a:r>
          </a:p>
          <a:p>
            <a:pPr marL="171450" indent="-171450">
              <a:buFontTx/>
              <a:buChar char="-"/>
            </a:pPr>
            <a:r>
              <a:rPr lang="en-US" altLang="ko-KR" dirty="0" smtClean="0"/>
              <a:t>Of some 60 major industrial products, nearly half saw output contract in the January to November period, while railway cargo volume fell 11.9% for all of last year, according to official sources. WSJ, “China GDP growth could be as low as 4.3%, Chinese Professor says” 16/01.27</a:t>
            </a:r>
            <a:endParaRPr lang="ko-KR" altLang="en-US" dirty="0" smtClean="0"/>
          </a:p>
          <a:p>
            <a:endParaRPr lang="ko-KR" altLang="en-US" dirty="0"/>
          </a:p>
        </p:txBody>
      </p:sp>
      <p:sp>
        <p:nvSpPr>
          <p:cNvPr id="4" name="슬라이드 번호 개체 틀 3"/>
          <p:cNvSpPr>
            <a:spLocks noGrp="1"/>
          </p:cNvSpPr>
          <p:nvPr>
            <p:ph type="sldNum" sz="quarter" idx="10"/>
          </p:nvPr>
        </p:nvSpPr>
        <p:spPr/>
        <p:txBody>
          <a:bodyPr/>
          <a:lstStyle/>
          <a:p>
            <a:fld id="{65705C22-64C8-4FBD-AD4C-E5DB9B2E5DB6}" type="slidenum">
              <a:rPr lang="ko-KR" altLang="en-US" smtClean="0">
                <a:solidFill>
                  <a:prstClr val="black"/>
                </a:solidFill>
              </a:rPr>
              <a:pPr/>
              <a:t>6</a:t>
            </a:fld>
            <a:endParaRPr lang="ko-KR" altLang="en-US">
              <a:solidFill>
                <a:prstClr val="black"/>
              </a:solidFill>
            </a:endParaRPr>
          </a:p>
        </p:txBody>
      </p:sp>
    </p:spTree>
    <p:extLst>
      <p:ext uri="{BB962C8B-B14F-4D97-AF65-F5344CB8AC3E}">
        <p14:creationId xmlns:p14="http://schemas.microsoft.com/office/powerpoint/2010/main" val="31228174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pPr marL="171450" indent="-171450">
              <a:buFontTx/>
              <a:buChar char="-"/>
            </a:pPr>
            <a:r>
              <a:rPr lang="en-US" altLang="ko-KR" sz="1200" b="0" i="0" kern="1200" dirty="0" smtClean="0">
                <a:solidFill>
                  <a:schemeClr val="tx1"/>
                </a:solidFill>
                <a:effectLst/>
                <a:latin typeface="+mn-lt"/>
                <a:ea typeface="+mn-ea"/>
                <a:cs typeface="+mn-cs"/>
              </a:rPr>
              <a:t>In the early 1970s, Fischer worked as an associate professor at the </a:t>
            </a:r>
            <a:r>
              <a:rPr lang="en-US" altLang="ko-KR" sz="1200" b="0" i="0" u="none" strike="noStrike" kern="1200" dirty="0" smtClean="0">
                <a:solidFill>
                  <a:schemeClr val="tx1"/>
                </a:solidFill>
                <a:effectLst/>
                <a:latin typeface="+mn-lt"/>
                <a:ea typeface="+mn-ea"/>
                <a:cs typeface="+mn-cs"/>
                <a:hlinkClick r:id="rId3" tooltip="University of Chicago"/>
              </a:rPr>
              <a:t>University of Chicago</a:t>
            </a:r>
            <a:r>
              <a:rPr lang="en-US" altLang="ko-KR" sz="1200" b="0" i="0" kern="1200" dirty="0" smtClean="0">
                <a:solidFill>
                  <a:schemeClr val="tx1"/>
                </a:solidFill>
                <a:effectLst/>
                <a:latin typeface="+mn-lt"/>
                <a:ea typeface="+mn-ea"/>
                <a:cs typeface="+mn-cs"/>
              </a:rPr>
              <a:t>. He served as a professor at the </a:t>
            </a:r>
            <a:r>
              <a:rPr lang="en-US" altLang="ko-KR" sz="1200" b="0" i="0" u="none" strike="noStrike" kern="1200" dirty="0" smtClean="0">
                <a:solidFill>
                  <a:schemeClr val="tx1"/>
                </a:solidFill>
                <a:effectLst/>
                <a:latin typeface="+mn-lt"/>
                <a:ea typeface="+mn-ea"/>
                <a:cs typeface="+mn-cs"/>
                <a:hlinkClick r:id="rId4" tooltip="MIT Department of Economics"/>
              </a:rPr>
              <a:t>MIT Department of Economics</a:t>
            </a:r>
            <a:r>
              <a:rPr lang="en-US" altLang="ko-KR" sz="1200" b="0" i="0" kern="1200" dirty="0" smtClean="0">
                <a:solidFill>
                  <a:schemeClr val="tx1"/>
                </a:solidFill>
                <a:effectLst/>
                <a:latin typeface="+mn-lt"/>
                <a:ea typeface="+mn-ea"/>
                <a:cs typeface="+mn-cs"/>
              </a:rPr>
              <a:t> from 1977 to 1988.</a:t>
            </a:r>
          </a:p>
          <a:p>
            <a:pPr marL="171450" indent="-171450">
              <a:buFontTx/>
              <a:buChar char="-"/>
            </a:pPr>
            <a:r>
              <a:rPr lang="en-US" altLang="ko-KR" sz="1200" b="0" i="0" kern="1200" dirty="0" smtClean="0">
                <a:solidFill>
                  <a:schemeClr val="tx1"/>
                </a:solidFill>
                <a:effectLst/>
                <a:latin typeface="+mn-lt"/>
                <a:ea typeface="+mn-ea"/>
                <a:cs typeface="+mn-cs"/>
              </a:rPr>
              <a:t>2014-2017</a:t>
            </a:r>
            <a:r>
              <a:rPr lang="ko-KR" altLang="en-US" sz="1200" b="0" i="0" kern="1200" dirty="0" smtClean="0">
                <a:solidFill>
                  <a:schemeClr val="tx1"/>
                </a:solidFill>
                <a:effectLst/>
                <a:latin typeface="+mn-lt"/>
                <a:ea typeface="+mn-ea"/>
                <a:cs typeface="+mn-cs"/>
              </a:rPr>
              <a:t>년 연방준비은행 부총재</a:t>
            </a:r>
            <a:endParaRPr lang="ko-KR" altLang="en-US" dirty="0"/>
          </a:p>
        </p:txBody>
      </p:sp>
      <p:sp>
        <p:nvSpPr>
          <p:cNvPr id="4" name="슬라이드 번호 개체 틀 3"/>
          <p:cNvSpPr>
            <a:spLocks noGrp="1"/>
          </p:cNvSpPr>
          <p:nvPr>
            <p:ph type="sldNum" sz="quarter" idx="10"/>
          </p:nvPr>
        </p:nvSpPr>
        <p:spPr/>
        <p:txBody>
          <a:bodyPr/>
          <a:lstStyle/>
          <a:p>
            <a:fld id="{65705C22-64C8-4FBD-AD4C-E5DB9B2E5DB6}" type="slidenum">
              <a:rPr lang="ko-KR" altLang="en-US" smtClean="0"/>
              <a:t>7</a:t>
            </a:fld>
            <a:endParaRPr lang="ko-KR" altLang="en-US"/>
          </a:p>
        </p:txBody>
      </p:sp>
    </p:spTree>
    <p:extLst>
      <p:ext uri="{BB962C8B-B14F-4D97-AF65-F5344CB8AC3E}">
        <p14:creationId xmlns:p14="http://schemas.microsoft.com/office/powerpoint/2010/main" val="32103334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pPr marL="171450" indent="-171450">
              <a:buFontTx/>
              <a:buChar char="-"/>
            </a:pPr>
            <a:r>
              <a:rPr lang="en-US" altLang="ko-KR" dirty="0" smtClean="0"/>
              <a:t>2017</a:t>
            </a:r>
            <a:r>
              <a:rPr lang="ko-KR" altLang="en-US" dirty="0" smtClean="0"/>
              <a:t>년 당대회 </a:t>
            </a:r>
            <a:r>
              <a:rPr lang="en-US" altLang="ko-KR" dirty="0" smtClean="0"/>
              <a:t>‘</a:t>
            </a:r>
            <a:r>
              <a:rPr lang="ko-KR" altLang="en-US" dirty="0" smtClean="0"/>
              <a:t>신시대 중국</a:t>
            </a:r>
            <a:r>
              <a:rPr lang="ko-KR" altLang="en-US" baseline="0" dirty="0" smtClean="0"/>
              <a:t> 특색의 사회주의</a:t>
            </a:r>
            <a:r>
              <a:rPr lang="en-US" altLang="ko-KR" baseline="0" dirty="0" smtClean="0"/>
              <a:t>‘</a:t>
            </a:r>
          </a:p>
          <a:p>
            <a:pPr marL="171450" indent="-171450">
              <a:buFontTx/>
              <a:buChar char="-"/>
            </a:pPr>
            <a:endParaRPr lang="ko-KR" altLang="en-US" dirty="0"/>
          </a:p>
        </p:txBody>
      </p:sp>
      <p:sp>
        <p:nvSpPr>
          <p:cNvPr id="4" name="슬라이드 번호 개체 틀 3"/>
          <p:cNvSpPr>
            <a:spLocks noGrp="1"/>
          </p:cNvSpPr>
          <p:nvPr>
            <p:ph type="sldNum" sz="quarter" idx="10"/>
          </p:nvPr>
        </p:nvSpPr>
        <p:spPr/>
        <p:txBody>
          <a:bodyPr/>
          <a:lstStyle/>
          <a:p>
            <a:fld id="{65705C22-64C8-4FBD-AD4C-E5DB9B2E5DB6}" type="slidenum">
              <a:rPr lang="ko-KR" altLang="en-US" smtClean="0"/>
              <a:t>9</a:t>
            </a:fld>
            <a:endParaRPr lang="ko-KR" altLang="en-US"/>
          </a:p>
        </p:txBody>
      </p:sp>
    </p:spTree>
    <p:extLst>
      <p:ext uri="{BB962C8B-B14F-4D97-AF65-F5344CB8AC3E}">
        <p14:creationId xmlns:p14="http://schemas.microsoft.com/office/powerpoint/2010/main" val="41866121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pPr marL="171450" indent="-171450">
              <a:buFontTx/>
              <a:buChar char="-"/>
            </a:pPr>
            <a:r>
              <a:rPr lang="en-US" altLang="ko-KR" sz="1200" b="0" i="0" kern="1200" dirty="0" smtClean="0">
                <a:solidFill>
                  <a:schemeClr val="tx1"/>
                </a:solidFill>
                <a:effectLst/>
                <a:latin typeface="+mn-lt"/>
                <a:ea typeface="+mn-ea"/>
                <a:cs typeface="+mn-cs"/>
              </a:rPr>
              <a:t>We use proprietary algorithms to monitor over 6,000 industrial facilities across China to measure levels of manufacturing activity</a:t>
            </a:r>
          </a:p>
          <a:p>
            <a:pPr marL="171450" indent="-171450">
              <a:buFontTx/>
              <a:buChar char="-"/>
            </a:pPr>
            <a:endParaRPr lang="ko-KR" altLang="en-US" dirty="0"/>
          </a:p>
        </p:txBody>
      </p:sp>
      <p:sp>
        <p:nvSpPr>
          <p:cNvPr id="4" name="슬라이드 번호 개체 틀 3"/>
          <p:cNvSpPr>
            <a:spLocks noGrp="1"/>
          </p:cNvSpPr>
          <p:nvPr>
            <p:ph type="sldNum" sz="quarter" idx="10"/>
          </p:nvPr>
        </p:nvSpPr>
        <p:spPr/>
        <p:txBody>
          <a:bodyPr/>
          <a:lstStyle/>
          <a:p>
            <a:fld id="{65705C22-64C8-4FBD-AD4C-E5DB9B2E5DB6}" type="slidenum">
              <a:rPr lang="ko-KR" altLang="en-US" smtClean="0">
                <a:solidFill>
                  <a:prstClr val="black"/>
                </a:solidFill>
              </a:rPr>
              <a:pPr/>
              <a:t>10</a:t>
            </a:fld>
            <a:endParaRPr lang="ko-KR" altLang="en-US">
              <a:solidFill>
                <a:prstClr val="black"/>
              </a:solidFill>
            </a:endParaRPr>
          </a:p>
        </p:txBody>
      </p:sp>
    </p:spTree>
    <p:extLst>
      <p:ext uri="{BB962C8B-B14F-4D97-AF65-F5344CB8AC3E}">
        <p14:creationId xmlns:p14="http://schemas.microsoft.com/office/powerpoint/2010/main" val="27282015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pPr marL="171450" indent="-171450">
              <a:buFontTx/>
              <a:buChar char="-"/>
            </a:pPr>
            <a:r>
              <a:rPr lang="ko-KR" altLang="en-US" baseline="0" dirty="0" smtClean="0"/>
              <a:t>성별 </a:t>
            </a:r>
            <a:r>
              <a:rPr lang="en-US" altLang="ko-KR" baseline="0" dirty="0" err="1" smtClean="0"/>
              <a:t>gdp</a:t>
            </a:r>
            <a:r>
              <a:rPr lang="ko-KR" altLang="en-US" baseline="0" dirty="0" smtClean="0"/>
              <a:t>의 총합이 종종 국가 </a:t>
            </a:r>
            <a:r>
              <a:rPr lang="en-US" altLang="ko-KR" baseline="0" dirty="0" err="1" smtClean="0"/>
              <a:t>gdp</a:t>
            </a:r>
            <a:r>
              <a:rPr lang="en-US" altLang="ko-KR" baseline="0" dirty="0" smtClean="0"/>
              <a:t> </a:t>
            </a:r>
            <a:r>
              <a:rPr lang="ko-KR" altLang="en-US" baseline="0" dirty="0" smtClean="0"/>
              <a:t>수치를 상회</a:t>
            </a:r>
            <a:endParaRPr lang="en-US" altLang="ko-KR" baseline="0" dirty="0" smtClean="0"/>
          </a:p>
          <a:p>
            <a:pPr marL="171450" indent="-171450">
              <a:buFontTx/>
              <a:buChar char="-"/>
            </a:pPr>
            <a:r>
              <a:rPr lang="ko-KR" altLang="en-US" baseline="0" dirty="0" err="1" smtClean="0"/>
              <a:t>실질증가율</a:t>
            </a:r>
            <a:r>
              <a:rPr lang="ko-KR" altLang="en-US" baseline="0" dirty="0" smtClean="0"/>
              <a:t> </a:t>
            </a:r>
            <a:r>
              <a:rPr lang="en-US" altLang="ko-KR" baseline="0" dirty="0" smtClean="0"/>
              <a:t>= </a:t>
            </a:r>
            <a:r>
              <a:rPr lang="ko-KR" altLang="en-US" baseline="0" dirty="0" smtClean="0"/>
              <a:t>명목증가율 </a:t>
            </a:r>
            <a:r>
              <a:rPr lang="en-US" altLang="ko-KR" baseline="0" dirty="0" smtClean="0"/>
              <a:t>- inflation</a:t>
            </a:r>
            <a:r>
              <a:rPr lang="ko-KR" altLang="en-US" baseline="0" dirty="0" smtClean="0"/>
              <a:t>율</a:t>
            </a:r>
            <a:endParaRPr lang="en-US" altLang="ko-KR" baseline="0" dirty="0" smtClean="0"/>
          </a:p>
        </p:txBody>
      </p:sp>
      <p:sp>
        <p:nvSpPr>
          <p:cNvPr id="4" name="슬라이드 번호 개체 틀 3"/>
          <p:cNvSpPr>
            <a:spLocks noGrp="1"/>
          </p:cNvSpPr>
          <p:nvPr>
            <p:ph type="sldNum" sz="quarter" idx="10"/>
          </p:nvPr>
        </p:nvSpPr>
        <p:spPr/>
        <p:txBody>
          <a:bodyPr/>
          <a:lstStyle/>
          <a:p>
            <a:fld id="{65705C22-64C8-4FBD-AD4C-E5DB9B2E5DB6}" type="slidenum">
              <a:rPr lang="ko-KR" altLang="en-US" smtClean="0">
                <a:solidFill>
                  <a:prstClr val="black"/>
                </a:solidFill>
              </a:rPr>
              <a:pPr/>
              <a:t>13</a:t>
            </a:fld>
            <a:endParaRPr lang="ko-KR" altLang="en-US">
              <a:solidFill>
                <a:prstClr val="black"/>
              </a:solidFill>
            </a:endParaRPr>
          </a:p>
        </p:txBody>
      </p:sp>
    </p:spTree>
    <p:extLst>
      <p:ext uri="{BB962C8B-B14F-4D97-AF65-F5344CB8AC3E}">
        <p14:creationId xmlns:p14="http://schemas.microsoft.com/office/powerpoint/2010/main" val="1474778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pPr marL="171450" indent="-171450">
              <a:buFontTx/>
              <a:buChar char="-"/>
            </a:pPr>
            <a:r>
              <a:rPr lang="ko-KR" altLang="en-US" dirty="0" smtClean="0"/>
              <a:t>경제성장</a:t>
            </a:r>
            <a:r>
              <a:rPr lang="en-US" altLang="ko-KR" dirty="0" smtClean="0"/>
              <a:t>: </a:t>
            </a:r>
            <a:r>
              <a:rPr lang="ko-KR" altLang="en-US" dirty="0" smtClean="0"/>
              <a:t>일정기간 동안 생산된 총 재화 및 서비스의 증가</a:t>
            </a:r>
            <a:endParaRPr lang="en-US" altLang="ko-KR" dirty="0" smtClean="0"/>
          </a:p>
          <a:p>
            <a:pPr marL="171450" indent="-171450">
              <a:buFontTx/>
              <a:buChar char="-"/>
            </a:pPr>
            <a:r>
              <a:rPr lang="ko-KR" altLang="en-US" dirty="0" smtClean="0"/>
              <a:t>단일 요소의 생산성은 타 요소</a:t>
            </a:r>
            <a:r>
              <a:rPr lang="ko-KR" altLang="en-US" baseline="0" dirty="0" smtClean="0"/>
              <a:t> 투입량 증가에 따라 증가</a:t>
            </a:r>
            <a:r>
              <a:rPr lang="ko-KR" altLang="en-US" dirty="0" smtClean="0"/>
              <a:t> </a:t>
            </a:r>
            <a:endParaRPr lang="en-US" altLang="ko-KR" dirty="0" smtClean="0"/>
          </a:p>
        </p:txBody>
      </p:sp>
      <p:sp>
        <p:nvSpPr>
          <p:cNvPr id="4" name="슬라이드 번호 개체 틀 3"/>
          <p:cNvSpPr>
            <a:spLocks noGrp="1"/>
          </p:cNvSpPr>
          <p:nvPr>
            <p:ph type="sldNum" sz="quarter" idx="10"/>
          </p:nvPr>
        </p:nvSpPr>
        <p:spPr/>
        <p:txBody>
          <a:bodyPr/>
          <a:lstStyle/>
          <a:p>
            <a:pPr marL="0" marR="0" lvl="0" indent="0" algn="r" defTabSz="914400" rtl="0" eaLnBrk="1" fontAlgn="auto" latinLnBrk="1" hangingPunct="1">
              <a:lnSpc>
                <a:spcPct val="100000"/>
              </a:lnSpc>
              <a:spcBef>
                <a:spcPts val="0"/>
              </a:spcBef>
              <a:spcAft>
                <a:spcPts val="0"/>
              </a:spcAft>
              <a:buClrTx/>
              <a:buSzTx/>
              <a:buFontTx/>
              <a:buNone/>
              <a:tabLst/>
              <a:defRPr/>
            </a:pPr>
            <a:fld id="{65705C22-64C8-4FBD-AD4C-E5DB9B2E5DB6}" type="slidenum">
              <a:rPr kumimoji="0" lang="ko-KR" altLang="en-US" sz="1200" b="0" i="0" u="none" strike="noStrike" kern="1200" cap="none" spc="0" normalizeH="0" baseline="0" noProof="0" smtClean="0">
                <a:ln>
                  <a:noFill/>
                </a:ln>
                <a:solidFill>
                  <a:prstClr val="black"/>
                </a:solidFill>
                <a:effectLst/>
                <a:uLnTx/>
                <a:uFillTx/>
                <a:latin typeface="맑은 고딕"/>
                <a:ea typeface="맑은 고딕" panose="020B0503020000020004" pitchFamily="50" charset="-127"/>
                <a:cs typeface="+mn-cs"/>
              </a:rPr>
              <a:pPr marL="0" marR="0" lvl="0" indent="0" algn="r" defTabSz="914400" rtl="0" eaLnBrk="1" fontAlgn="auto" latinLnBrk="1" hangingPunct="1">
                <a:lnSpc>
                  <a:spcPct val="100000"/>
                </a:lnSpc>
                <a:spcBef>
                  <a:spcPts val="0"/>
                </a:spcBef>
                <a:spcAft>
                  <a:spcPts val="0"/>
                </a:spcAft>
                <a:buClrTx/>
                <a:buSzTx/>
                <a:buFontTx/>
                <a:buNone/>
                <a:tabLst/>
                <a:defRPr/>
              </a:pPr>
              <a:t>14</a:t>
            </a:fld>
            <a:endParaRPr kumimoji="0" lang="ko-KR" altLang="en-US" sz="1200" b="0" i="0" u="none" strike="noStrike" kern="1200" cap="none" spc="0" normalizeH="0" baseline="0" noProof="0">
              <a:ln>
                <a:noFill/>
              </a:ln>
              <a:solidFill>
                <a:prstClr val="black"/>
              </a:solidFill>
              <a:effectLst/>
              <a:uLnTx/>
              <a:uFillTx/>
              <a:latin typeface="맑은 고딕"/>
              <a:ea typeface="맑은 고딕" panose="020B0503020000020004" pitchFamily="50" charset="-127"/>
              <a:cs typeface="+mn-cs"/>
            </a:endParaRPr>
          </a:p>
        </p:txBody>
      </p:sp>
    </p:spTree>
    <p:extLst>
      <p:ext uri="{BB962C8B-B14F-4D97-AF65-F5344CB8AC3E}">
        <p14:creationId xmlns:p14="http://schemas.microsoft.com/office/powerpoint/2010/main" val="19348293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pPr marL="171450" indent="-171450">
              <a:buFontTx/>
              <a:buChar char="-"/>
            </a:pPr>
            <a:r>
              <a:rPr lang="ko-KR" altLang="en-US" dirty="0" smtClean="0"/>
              <a:t>급속한 </a:t>
            </a:r>
            <a:r>
              <a:rPr lang="ko-KR" altLang="en-US" dirty="0" err="1" smtClean="0"/>
              <a:t>투자증가에</a:t>
            </a:r>
            <a:r>
              <a:rPr lang="ko-KR" altLang="en-US" dirty="0" smtClean="0"/>
              <a:t> 의한 성장은 경제성장 초기 단계</a:t>
            </a:r>
            <a:r>
              <a:rPr lang="en-US" altLang="ko-KR" dirty="0" smtClean="0"/>
              <a:t>(</a:t>
            </a:r>
            <a:r>
              <a:rPr lang="ko-KR" altLang="en-US" dirty="0" smtClean="0"/>
              <a:t>즉</a:t>
            </a:r>
            <a:r>
              <a:rPr lang="en-US" altLang="ko-KR" dirty="0" smtClean="0"/>
              <a:t>, </a:t>
            </a:r>
            <a:r>
              <a:rPr lang="ko-KR" altLang="en-US" dirty="0" smtClean="0"/>
              <a:t>자본이 별로 없는 단계</a:t>
            </a:r>
            <a:r>
              <a:rPr lang="en-US" altLang="ko-KR" dirty="0" smtClean="0"/>
              <a:t>)</a:t>
            </a:r>
            <a:r>
              <a:rPr lang="ko-KR" altLang="en-US" dirty="0" smtClean="0"/>
              <a:t>에는 큰 효과를 발휘하지만</a:t>
            </a:r>
            <a:r>
              <a:rPr lang="en-US" altLang="ko-KR" dirty="0" smtClean="0"/>
              <a:t>, </a:t>
            </a:r>
            <a:r>
              <a:rPr lang="ko-KR" altLang="en-US" dirty="0" smtClean="0"/>
              <a:t>자본 축적이 진행될 수록 그 효과가 감소</a:t>
            </a:r>
            <a:endParaRPr lang="en-US" altLang="ko-KR" dirty="0" smtClean="0"/>
          </a:p>
          <a:p>
            <a:pPr marL="171450" indent="-171450">
              <a:buFontTx/>
              <a:buChar char="-"/>
            </a:pPr>
            <a:r>
              <a:rPr lang="en-US" altLang="ko-KR" dirty="0" smtClean="0"/>
              <a:t>’68 </a:t>
            </a:r>
            <a:r>
              <a:rPr lang="ko-KR" altLang="en-US" dirty="0" smtClean="0"/>
              <a:t>포항제철 설립 </a:t>
            </a:r>
            <a:r>
              <a:rPr lang="en-US" altLang="ko-KR" dirty="0" smtClean="0"/>
              <a:t>’69 </a:t>
            </a:r>
            <a:r>
              <a:rPr lang="ko-KR" altLang="en-US" dirty="0" smtClean="0"/>
              <a:t>당인리발전소 </a:t>
            </a:r>
            <a:r>
              <a:rPr lang="en-US" altLang="ko-KR" dirty="0" smtClean="0"/>
              <a:t>’70 </a:t>
            </a:r>
            <a:r>
              <a:rPr lang="ko-KR" altLang="en-US" dirty="0" smtClean="0"/>
              <a:t>경부고속도로 개통 </a:t>
            </a:r>
            <a:endParaRPr lang="ko-KR" altLang="en-US" dirty="0"/>
          </a:p>
        </p:txBody>
      </p:sp>
      <p:sp>
        <p:nvSpPr>
          <p:cNvPr id="4" name="슬라이드 번호 개체 틀 3"/>
          <p:cNvSpPr>
            <a:spLocks noGrp="1"/>
          </p:cNvSpPr>
          <p:nvPr>
            <p:ph type="sldNum" sz="quarter" idx="10"/>
          </p:nvPr>
        </p:nvSpPr>
        <p:spPr/>
        <p:txBody>
          <a:bodyPr/>
          <a:lstStyle/>
          <a:p>
            <a:pPr marL="0" marR="0" lvl="0" indent="0" algn="r" defTabSz="914400" rtl="0" eaLnBrk="1" fontAlgn="auto" latinLnBrk="1" hangingPunct="1">
              <a:lnSpc>
                <a:spcPct val="100000"/>
              </a:lnSpc>
              <a:spcBef>
                <a:spcPts val="0"/>
              </a:spcBef>
              <a:spcAft>
                <a:spcPts val="0"/>
              </a:spcAft>
              <a:buClrTx/>
              <a:buSzTx/>
              <a:buFontTx/>
              <a:buNone/>
              <a:tabLst/>
              <a:defRPr/>
            </a:pPr>
            <a:fld id="{65705C22-64C8-4FBD-AD4C-E5DB9B2E5DB6}" type="slidenum">
              <a:rPr kumimoji="0" lang="ko-KR" altLang="en-US" sz="1200" b="0" i="0" u="none" strike="noStrike" kern="1200" cap="none" spc="0" normalizeH="0" baseline="0" noProof="0" smtClean="0">
                <a:ln>
                  <a:noFill/>
                </a:ln>
                <a:solidFill>
                  <a:prstClr val="black"/>
                </a:solidFill>
                <a:effectLst/>
                <a:uLnTx/>
                <a:uFillTx/>
                <a:latin typeface="맑은 고딕"/>
                <a:ea typeface="맑은 고딕" panose="020B0503020000020004" pitchFamily="50" charset="-127"/>
                <a:cs typeface="+mn-cs"/>
              </a:rPr>
              <a:pPr marL="0" marR="0" lvl="0" indent="0" algn="r" defTabSz="914400" rtl="0" eaLnBrk="1" fontAlgn="auto" latinLnBrk="1" hangingPunct="1">
                <a:lnSpc>
                  <a:spcPct val="100000"/>
                </a:lnSpc>
                <a:spcBef>
                  <a:spcPts val="0"/>
                </a:spcBef>
                <a:spcAft>
                  <a:spcPts val="0"/>
                </a:spcAft>
                <a:buClrTx/>
                <a:buSzTx/>
                <a:buFontTx/>
                <a:buNone/>
                <a:tabLst/>
                <a:defRPr/>
              </a:pPr>
              <a:t>15</a:t>
            </a:fld>
            <a:endParaRPr kumimoji="0" lang="ko-KR" altLang="en-US" sz="1200" b="0" i="0" u="none" strike="noStrike" kern="1200" cap="none" spc="0" normalizeH="0" baseline="0" noProof="0">
              <a:ln>
                <a:noFill/>
              </a:ln>
              <a:solidFill>
                <a:prstClr val="black"/>
              </a:solidFill>
              <a:effectLst/>
              <a:uLnTx/>
              <a:uFillTx/>
              <a:latin typeface="맑은 고딕"/>
              <a:ea typeface="맑은 고딕" panose="020B0503020000020004" pitchFamily="50" charset="-127"/>
              <a:cs typeface="+mn-cs"/>
            </a:endParaRPr>
          </a:p>
        </p:txBody>
      </p:sp>
    </p:spTree>
    <p:extLst>
      <p:ext uri="{BB962C8B-B14F-4D97-AF65-F5344CB8AC3E}">
        <p14:creationId xmlns:p14="http://schemas.microsoft.com/office/powerpoint/2010/main" val="30614783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en-US" altLang="ko-KR" dirty="0" smtClean="0"/>
              <a:t>- </a:t>
            </a:r>
            <a:r>
              <a:rPr lang="ko-KR" altLang="en-US" dirty="0" smtClean="0"/>
              <a:t>기존</a:t>
            </a:r>
            <a:r>
              <a:rPr lang="en-US" altLang="ko-KR" dirty="0" smtClean="0"/>
              <a:t> </a:t>
            </a:r>
            <a:r>
              <a:rPr lang="ko-KR" altLang="en-US" dirty="0" smtClean="0"/>
              <a:t>성장 방식의 부작용은 </a:t>
            </a:r>
            <a:r>
              <a:rPr lang="en-US" altLang="ko-KR" dirty="0" smtClean="0"/>
              <a:t>2010</a:t>
            </a:r>
            <a:r>
              <a:rPr lang="ko-KR" altLang="en-US" dirty="0" smtClean="0"/>
              <a:t>년대 초반에 이르면 명백히 표출 </a:t>
            </a:r>
            <a:endParaRPr lang="ko-KR" altLang="en-US" dirty="0"/>
          </a:p>
        </p:txBody>
      </p:sp>
      <p:sp>
        <p:nvSpPr>
          <p:cNvPr id="4" name="슬라이드 번호 개체 틀 3"/>
          <p:cNvSpPr>
            <a:spLocks noGrp="1"/>
          </p:cNvSpPr>
          <p:nvPr>
            <p:ph type="sldNum" sz="quarter" idx="10"/>
          </p:nvPr>
        </p:nvSpPr>
        <p:spPr/>
        <p:txBody>
          <a:bodyPr/>
          <a:lstStyle/>
          <a:p>
            <a:pPr marL="0" marR="0" lvl="0" indent="0" algn="r" defTabSz="914400" rtl="0" eaLnBrk="1" fontAlgn="auto" latinLnBrk="1" hangingPunct="1">
              <a:lnSpc>
                <a:spcPct val="100000"/>
              </a:lnSpc>
              <a:spcBef>
                <a:spcPts val="0"/>
              </a:spcBef>
              <a:spcAft>
                <a:spcPts val="0"/>
              </a:spcAft>
              <a:buClrTx/>
              <a:buSzTx/>
              <a:buFontTx/>
              <a:buNone/>
              <a:tabLst/>
              <a:defRPr/>
            </a:pPr>
            <a:fld id="{65705C22-64C8-4FBD-AD4C-E5DB9B2E5DB6}" type="slidenum">
              <a:rPr kumimoji="0" lang="ko-KR" altLang="en-US" sz="1200" b="0" i="0" u="none" strike="noStrike" kern="1200" cap="none" spc="0" normalizeH="0" baseline="0" noProof="0" smtClean="0">
                <a:ln>
                  <a:noFill/>
                </a:ln>
                <a:solidFill>
                  <a:prstClr val="black"/>
                </a:solidFill>
                <a:effectLst/>
                <a:uLnTx/>
                <a:uFillTx/>
                <a:latin typeface="맑은 고딕"/>
                <a:ea typeface="맑은 고딕" panose="020B0503020000020004" pitchFamily="50" charset="-127"/>
                <a:cs typeface="+mn-cs"/>
              </a:rPr>
              <a:pPr marL="0" marR="0" lvl="0" indent="0" algn="r" defTabSz="914400" rtl="0" eaLnBrk="1" fontAlgn="auto" latinLnBrk="1" hangingPunct="1">
                <a:lnSpc>
                  <a:spcPct val="100000"/>
                </a:lnSpc>
                <a:spcBef>
                  <a:spcPts val="0"/>
                </a:spcBef>
                <a:spcAft>
                  <a:spcPts val="0"/>
                </a:spcAft>
                <a:buClrTx/>
                <a:buSzTx/>
                <a:buFontTx/>
                <a:buNone/>
                <a:tabLst/>
                <a:defRPr/>
              </a:pPr>
              <a:t>19</a:t>
            </a:fld>
            <a:endParaRPr kumimoji="0" lang="ko-KR" altLang="en-US" sz="1200" b="0" i="0" u="none" strike="noStrike" kern="1200" cap="none" spc="0" normalizeH="0" baseline="0" noProof="0">
              <a:ln>
                <a:noFill/>
              </a:ln>
              <a:solidFill>
                <a:prstClr val="black"/>
              </a:solidFill>
              <a:effectLst/>
              <a:uLnTx/>
              <a:uFillTx/>
              <a:latin typeface="맑은 고딕"/>
              <a:ea typeface="맑은 고딕" panose="020B0503020000020004" pitchFamily="50" charset="-127"/>
              <a:cs typeface="+mn-cs"/>
            </a:endParaRPr>
          </a:p>
        </p:txBody>
      </p:sp>
    </p:spTree>
    <p:extLst>
      <p:ext uri="{BB962C8B-B14F-4D97-AF65-F5344CB8AC3E}">
        <p14:creationId xmlns:p14="http://schemas.microsoft.com/office/powerpoint/2010/main" val="728868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3059"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171450" indent="-171450">
              <a:buFontTx/>
              <a:buChar char="-"/>
            </a:pPr>
            <a:r>
              <a:rPr lang="en-US" altLang="ko-KR" dirty="0" smtClean="0"/>
              <a:t>Investment: 2013</a:t>
            </a:r>
            <a:r>
              <a:rPr lang="ko-KR" altLang="en-US" dirty="0" smtClean="0"/>
              <a:t>년 </a:t>
            </a:r>
            <a:r>
              <a:rPr lang="en-US" altLang="ko-KR" dirty="0" smtClean="0"/>
              <a:t>48%; 2014</a:t>
            </a:r>
            <a:r>
              <a:rPr lang="ko-KR" altLang="en-US" dirty="0" smtClean="0"/>
              <a:t>년 </a:t>
            </a:r>
            <a:r>
              <a:rPr lang="en-US" altLang="ko-KR" dirty="0" smtClean="0"/>
              <a:t>46%</a:t>
            </a:r>
          </a:p>
          <a:p>
            <a:pPr marL="171450" indent="-171450">
              <a:buFontTx/>
              <a:buChar char="-"/>
            </a:pPr>
            <a:r>
              <a:rPr lang="en-US" altLang="ko-KR" dirty="0" smtClean="0"/>
              <a:t>Household consumption: 2013 – 36%; 2014 36.5%; </a:t>
            </a:r>
            <a:r>
              <a:rPr lang="ko-KR" altLang="en-US" dirty="0" smtClean="0"/>
              <a:t>낮은 가계소비율의 원인</a:t>
            </a:r>
            <a:r>
              <a:rPr lang="en-US" altLang="ko-KR" dirty="0" smtClean="0"/>
              <a:t>: </a:t>
            </a:r>
            <a:r>
              <a:rPr lang="ko-KR" altLang="en-US" dirty="0" smtClean="0"/>
              <a:t>저소득</a:t>
            </a:r>
            <a:r>
              <a:rPr lang="en-US" altLang="ko-KR" dirty="0" smtClean="0"/>
              <a:t>(</a:t>
            </a:r>
            <a:r>
              <a:rPr lang="ko-KR" altLang="en-US" dirty="0" smtClean="0"/>
              <a:t>근로소득</a:t>
            </a:r>
            <a:r>
              <a:rPr lang="en-US" altLang="ko-KR" dirty="0" smtClean="0"/>
              <a:t>: </a:t>
            </a:r>
            <a:r>
              <a:rPr lang="ko-KR" altLang="en-US" dirty="0" smtClean="0"/>
              <a:t>계획경제 시기부터 근로소득 비중 낮음</a:t>
            </a:r>
            <a:r>
              <a:rPr lang="en-US" altLang="ko-KR" dirty="0" smtClean="0"/>
              <a:t>, </a:t>
            </a:r>
            <a:r>
              <a:rPr lang="ko-KR" altLang="en-US" dirty="0" err="1" smtClean="0"/>
              <a:t>농민공</a:t>
            </a:r>
            <a:r>
              <a:rPr lang="en-US" altLang="ko-KR" dirty="0" smtClean="0"/>
              <a:t>(</a:t>
            </a:r>
            <a:r>
              <a:rPr lang="ko-KR" altLang="en-US" dirty="0" smtClean="0"/>
              <a:t>규모 및 노동인구 비중</a:t>
            </a:r>
            <a:r>
              <a:rPr lang="en-US" altLang="ko-KR" dirty="0" smtClean="0"/>
              <a:t>); </a:t>
            </a:r>
            <a:r>
              <a:rPr lang="ko-KR" altLang="en-US" dirty="0" smtClean="0"/>
              <a:t>낮은 이자소득</a:t>
            </a:r>
            <a:r>
              <a:rPr lang="en-US" altLang="ko-KR" dirty="0" smtClean="0"/>
              <a:t>, </a:t>
            </a:r>
            <a:r>
              <a:rPr lang="ko-KR" altLang="en-US" dirty="0" smtClean="0"/>
              <a:t>임대소득 </a:t>
            </a:r>
            <a:r>
              <a:rPr lang="en-US" altLang="ko-KR" dirty="0" smtClean="0"/>
              <a:t>(</a:t>
            </a:r>
            <a:r>
              <a:rPr lang="ko-KR" altLang="en-US" dirty="0" err="1" smtClean="0"/>
              <a:t>이전소득은</a:t>
            </a:r>
            <a:r>
              <a:rPr lang="en-US" altLang="ko-KR" dirty="0" smtClean="0"/>
              <a:t>?)</a:t>
            </a:r>
            <a:r>
              <a:rPr lang="ko-KR" altLang="en-US" dirty="0" smtClean="0"/>
              <a:t> 등</a:t>
            </a:r>
            <a:r>
              <a:rPr lang="en-US" altLang="ko-KR" dirty="0" smtClean="0"/>
              <a:t>); </a:t>
            </a:r>
            <a:r>
              <a:rPr lang="ko-KR" altLang="en-US" dirty="0" smtClean="0"/>
              <a:t>사회복지 비용 분담 증가 </a:t>
            </a:r>
            <a:r>
              <a:rPr lang="en-US" altLang="ko-KR" dirty="0" smtClean="0"/>
              <a:t>(-&gt; </a:t>
            </a:r>
            <a:r>
              <a:rPr lang="ko-KR" altLang="en-US" dirty="0" err="1" smtClean="0"/>
              <a:t>저축증가</a:t>
            </a:r>
            <a:r>
              <a:rPr lang="en-US" altLang="ko-KR" dirty="0" smtClean="0"/>
              <a:t>)</a:t>
            </a:r>
            <a:endParaRPr lang="ko-KR" altLang="en-US" dirty="0" smtClean="0"/>
          </a:p>
        </p:txBody>
      </p:sp>
      <p:sp>
        <p:nvSpPr>
          <p:cNvPr id="173060" name="슬라이드 번호 개체 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a:solidFill>
                  <a:schemeClr val="tx1"/>
                </a:solidFill>
                <a:latin typeface="맑은 고딕" panose="020B0503020000020004" pitchFamily="50" charset="-127"/>
                <a:ea typeface="굴림" panose="020B0600000101010101" pitchFamily="50" charset="-127"/>
              </a:defRPr>
            </a:lvl1pPr>
            <a:lvl2pPr marL="742950" indent="-285750">
              <a:defRPr kumimoji="1">
                <a:solidFill>
                  <a:schemeClr val="tx1"/>
                </a:solidFill>
                <a:latin typeface="맑은 고딕" panose="020B0503020000020004" pitchFamily="50" charset="-127"/>
                <a:ea typeface="굴림" panose="020B0600000101010101" pitchFamily="50" charset="-127"/>
              </a:defRPr>
            </a:lvl2pPr>
            <a:lvl3pPr marL="1143000" indent="-228600">
              <a:defRPr kumimoji="1">
                <a:solidFill>
                  <a:schemeClr val="tx1"/>
                </a:solidFill>
                <a:latin typeface="맑은 고딕" panose="020B0503020000020004" pitchFamily="50" charset="-127"/>
                <a:ea typeface="굴림" panose="020B0600000101010101" pitchFamily="50" charset="-127"/>
              </a:defRPr>
            </a:lvl3pPr>
            <a:lvl4pPr marL="1600200" indent="-228600">
              <a:defRPr kumimoji="1">
                <a:solidFill>
                  <a:schemeClr val="tx1"/>
                </a:solidFill>
                <a:latin typeface="맑은 고딕" panose="020B0503020000020004" pitchFamily="50" charset="-127"/>
                <a:ea typeface="굴림" panose="020B0600000101010101" pitchFamily="50" charset="-127"/>
              </a:defRPr>
            </a:lvl4pPr>
            <a:lvl5pPr marL="2057400" indent="-228600">
              <a:defRPr kumimoji="1">
                <a:solidFill>
                  <a:schemeClr val="tx1"/>
                </a:solidFill>
                <a:latin typeface="맑은 고딕" panose="020B0503020000020004" pitchFamily="50" charset="-127"/>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맑은 고딕" panose="020B0503020000020004" pitchFamily="50" charset="-127"/>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맑은 고딕" panose="020B0503020000020004" pitchFamily="50" charset="-127"/>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맑은 고딕" panose="020B0503020000020004" pitchFamily="50" charset="-127"/>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맑은 고딕" panose="020B0503020000020004" pitchFamily="50" charset="-127"/>
                <a:ea typeface="굴림" panose="020B0600000101010101" pitchFamily="50" charset="-127"/>
              </a:defRPr>
            </a:lvl9pPr>
          </a:lstStyle>
          <a:p>
            <a:fld id="{E82A495D-84DB-4956-952C-A33C997A19A5}" type="slidenum">
              <a:rPr kumimoji="0" lang="ko-KR" altLang="en-US" smtClean="0">
                <a:solidFill>
                  <a:srgbClr val="000000"/>
                </a:solidFill>
                <a:ea typeface="맑은 고딕" panose="020B0503020000020004" pitchFamily="50" charset="-127"/>
              </a:rPr>
              <a:pPr/>
              <a:t>20</a:t>
            </a:fld>
            <a:endParaRPr kumimoji="0" lang="ko-KR" altLang="en-US" smtClean="0">
              <a:solidFill>
                <a:srgbClr val="000000"/>
              </a:solidFill>
              <a:ea typeface="맑은 고딕" panose="020B0503020000020004" pitchFamily="50" charset="-127"/>
            </a:endParaRPr>
          </a:p>
        </p:txBody>
      </p:sp>
    </p:spTree>
    <p:extLst>
      <p:ext uri="{BB962C8B-B14F-4D97-AF65-F5344CB8AC3E}">
        <p14:creationId xmlns:p14="http://schemas.microsoft.com/office/powerpoint/2010/main" val="5460246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171450" marR="0" indent="-171450" algn="l" defTabSz="914400" rtl="0" eaLnBrk="1" fontAlgn="auto" latinLnBrk="1" hangingPunct="1">
              <a:lnSpc>
                <a:spcPct val="100000"/>
              </a:lnSpc>
              <a:spcBef>
                <a:spcPct val="0"/>
              </a:spcBef>
              <a:spcAft>
                <a:spcPts val="0"/>
              </a:spcAft>
              <a:buClrTx/>
              <a:buSzTx/>
              <a:buFontTx/>
              <a:buChar char="-"/>
              <a:tabLst/>
              <a:defRPr/>
            </a:pPr>
            <a:r>
              <a:rPr lang="en-US" altLang="ko-KR" dirty="0" smtClean="0"/>
              <a:t>Problems</a:t>
            </a:r>
            <a:r>
              <a:rPr lang="ko-KR" altLang="en-US" dirty="0" smtClean="0"/>
              <a:t> </a:t>
            </a:r>
            <a:r>
              <a:rPr lang="en-US" altLang="ko-KR" dirty="0" smtClean="0"/>
              <a:t>of investment-led</a:t>
            </a:r>
            <a:r>
              <a:rPr lang="en-US" altLang="ko-KR" baseline="0" dirty="0" smtClean="0"/>
              <a:t> growth: overinvestment -&gt; lower productivity / higher indebtedness; asset, especially property</a:t>
            </a:r>
            <a:r>
              <a:rPr lang="en-US" altLang="ko-KR" baseline="0" smtClean="0"/>
              <a:t>, bubble </a:t>
            </a:r>
            <a:endParaRPr lang="en-US" altLang="ko-KR" dirty="0" smtClean="0"/>
          </a:p>
          <a:p>
            <a:pPr marL="171450" marR="0" indent="-171450" algn="l" defTabSz="914400" rtl="0" eaLnBrk="1" fontAlgn="auto" latinLnBrk="1" hangingPunct="1">
              <a:lnSpc>
                <a:spcPct val="100000"/>
              </a:lnSpc>
              <a:spcBef>
                <a:spcPct val="0"/>
              </a:spcBef>
              <a:spcAft>
                <a:spcPts val="0"/>
              </a:spcAft>
              <a:buClrTx/>
              <a:buSzTx/>
              <a:buFontTx/>
              <a:buChar char="-"/>
              <a:tabLst/>
              <a:defRPr/>
            </a:pPr>
            <a:endParaRPr lang="en-US" altLang="ko-KR" dirty="0" smtClean="0"/>
          </a:p>
          <a:p>
            <a:pPr marL="171450" marR="0" indent="-171450" algn="l" defTabSz="914400" rtl="0" eaLnBrk="1" fontAlgn="auto" latinLnBrk="1" hangingPunct="1">
              <a:lnSpc>
                <a:spcPct val="100000"/>
              </a:lnSpc>
              <a:spcBef>
                <a:spcPct val="0"/>
              </a:spcBef>
              <a:spcAft>
                <a:spcPts val="0"/>
              </a:spcAft>
              <a:buClrTx/>
              <a:buSzTx/>
              <a:buFontTx/>
              <a:buChar char="-"/>
              <a:tabLst/>
              <a:defRPr/>
            </a:pPr>
            <a:r>
              <a:rPr lang="en-US" altLang="ko-KR" dirty="0" smtClean="0"/>
              <a:t>Overinvestment</a:t>
            </a:r>
            <a:r>
              <a:rPr lang="en-US" altLang="ko-KR" baseline="0" dirty="0" smtClean="0"/>
              <a:t>: </a:t>
            </a:r>
            <a:r>
              <a:rPr lang="en-US" altLang="ko-KR" dirty="0" smtClean="0"/>
              <a:t>“</a:t>
            </a:r>
            <a:r>
              <a:rPr lang="en-US" altLang="ko-KR" sz="1200" b="0" i="0" kern="1200" dirty="0" smtClean="0">
                <a:solidFill>
                  <a:schemeClr val="tx1"/>
                </a:solidFill>
                <a:effectLst/>
                <a:latin typeface="+mn-lt"/>
                <a:ea typeface="+mn-ea"/>
                <a:cs typeface="+mn-cs"/>
              </a:rPr>
              <a:t>Over the last three years </a:t>
            </a:r>
            <a:r>
              <a:rPr lang="en-US" altLang="ko-KR" sz="1200" b="1" i="0" kern="1200" dirty="0" smtClean="0">
                <a:solidFill>
                  <a:schemeClr val="tx1"/>
                </a:solidFill>
                <a:effectLst/>
                <a:latin typeface="+mn-lt"/>
                <a:ea typeface="+mn-ea"/>
                <a:cs typeface="+mn-cs"/>
              </a:rPr>
              <a:t>the number of Chinese electric vehicle manufacturers </a:t>
            </a:r>
            <a:r>
              <a:rPr lang="en-US" altLang="ko-KR" sz="1200" b="0" i="0" kern="1200" dirty="0" smtClean="0">
                <a:solidFill>
                  <a:schemeClr val="tx1"/>
                </a:solidFill>
                <a:effectLst/>
                <a:latin typeface="+mn-lt"/>
                <a:ea typeface="+mn-ea"/>
                <a:cs typeface="+mn-cs"/>
              </a:rPr>
              <a:t>has </a:t>
            </a:r>
            <a:r>
              <a:rPr lang="en-US" altLang="ko-KR" sz="1200" b="1" i="0" kern="1200" dirty="0" smtClean="0">
                <a:solidFill>
                  <a:schemeClr val="tx1"/>
                </a:solidFill>
                <a:effectLst/>
                <a:latin typeface="+mn-lt"/>
                <a:ea typeface="+mn-ea"/>
                <a:cs typeface="+mn-cs"/>
              </a:rPr>
              <a:t>tripled</a:t>
            </a:r>
            <a:r>
              <a:rPr lang="en-US" altLang="ko-KR" sz="1200" b="0" i="0" kern="1200" dirty="0" smtClean="0">
                <a:solidFill>
                  <a:schemeClr val="tx1"/>
                </a:solidFill>
                <a:effectLst/>
                <a:latin typeface="+mn-lt"/>
                <a:ea typeface="+mn-ea"/>
                <a:cs typeface="+mn-cs"/>
              </a:rPr>
              <a:t>, with </a:t>
            </a:r>
            <a:r>
              <a:rPr lang="en-US" altLang="ko-KR" sz="1200" b="1" i="0" kern="1200" dirty="0" smtClean="0">
                <a:solidFill>
                  <a:schemeClr val="tx1"/>
                </a:solidFill>
                <a:effectLst/>
                <a:latin typeface="+mn-lt"/>
                <a:ea typeface="+mn-ea"/>
                <a:cs typeface="+mn-cs"/>
              </a:rPr>
              <a:t>more than 400 </a:t>
            </a:r>
            <a:r>
              <a:rPr lang="en-US" altLang="ko-KR" sz="1200" b="0" i="0" kern="1200" dirty="0" smtClean="0">
                <a:solidFill>
                  <a:schemeClr val="tx1"/>
                </a:solidFill>
                <a:effectLst/>
                <a:latin typeface="+mn-lt"/>
                <a:ea typeface="+mn-ea"/>
                <a:cs typeface="+mn-cs"/>
              </a:rPr>
              <a:t>registered nationwide.” </a:t>
            </a:r>
            <a:r>
              <a:rPr lang="en-US" altLang="ko-KR" sz="1200" b="1" i="0" kern="1200" dirty="0" smtClean="0">
                <a:solidFill>
                  <a:schemeClr val="tx1"/>
                </a:solidFill>
                <a:effectLst/>
                <a:latin typeface="+mn-lt"/>
                <a:ea typeface="+mn-ea"/>
                <a:cs typeface="+mn-cs"/>
              </a:rPr>
              <a:t>BBC</a:t>
            </a:r>
            <a:r>
              <a:rPr lang="en-US" altLang="ko-KR" sz="1200" b="1" i="0" kern="1200" baseline="0" dirty="0" smtClean="0">
                <a:solidFill>
                  <a:schemeClr val="tx1"/>
                </a:solidFill>
                <a:effectLst/>
                <a:latin typeface="+mn-lt"/>
                <a:ea typeface="+mn-ea"/>
                <a:cs typeface="+mn-cs"/>
              </a:rPr>
              <a:t> News </a:t>
            </a:r>
            <a:r>
              <a:rPr lang="en-US" altLang="ko-KR" sz="1200" b="0" i="0" kern="1200" baseline="0" dirty="0" smtClean="0">
                <a:solidFill>
                  <a:schemeClr val="tx1"/>
                </a:solidFill>
                <a:effectLst/>
                <a:latin typeface="+mn-lt"/>
                <a:ea typeface="+mn-ea"/>
                <a:cs typeface="+mn-cs"/>
              </a:rPr>
              <a:t>(</a:t>
            </a:r>
            <a:r>
              <a:rPr lang="en-US" altLang="ko-KR" sz="1200" b="1" i="0" kern="1200" baseline="0" dirty="0" smtClean="0">
                <a:solidFill>
                  <a:schemeClr val="tx1"/>
                </a:solidFill>
                <a:effectLst/>
                <a:latin typeface="+mn-lt"/>
                <a:ea typeface="+mn-ea"/>
                <a:cs typeface="+mn-cs"/>
              </a:rPr>
              <a:t>2020</a:t>
            </a:r>
            <a:r>
              <a:rPr lang="en-US" altLang="ko-KR" sz="1200" b="0" i="0" kern="1200" baseline="0" dirty="0" smtClean="0">
                <a:solidFill>
                  <a:schemeClr val="tx1"/>
                </a:solidFill>
                <a:effectLst/>
                <a:latin typeface="+mn-lt"/>
                <a:ea typeface="+mn-ea"/>
                <a:cs typeface="+mn-cs"/>
              </a:rPr>
              <a:t>), “The uncertain future of China’s electric car makers”; </a:t>
            </a:r>
            <a:endParaRPr lang="en-US" altLang="ko-KR" dirty="0" smtClean="0"/>
          </a:p>
          <a:p>
            <a:pPr marL="171450" indent="-171450" eaLnBrk="1" hangingPunct="1">
              <a:spcBef>
                <a:spcPct val="0"/>
              </a:spcBef>
              <a:buFontTx/>
              <a:buChar char="-"/>
            </a:pPr>
            <a:r>
              <a:rPr lang="en-US" altLang="ko-KR" dirty="0" smtClean="0"/>
              <a:t>A sweeping analysis of the mainland’s “zombie” firms found that </a:t>
            </a:r>
            <a:r>
              <a:rPr lang="en-US" altLang="ko-KR" b="1" dirty="0" smtClean="0"/>
              <a:t>more than half of its steel mills and nearly half of all property developers </a:t>
            </a:r>
            <a:r>
              <a:rPr lang="en-US" altLang="ko-KR" dirty="0" smtClean="0"/>
              <a:t>qualified for the title. The report, by the National Academy of Development and Strategy at </a:t>
            </a:r>
            <a:r>
              <a:rPr lang="en-US" altLang="ko-KR" dirty="0" err="1" smtClean="0"/>
              <a:t>Renmin</a:t>
            </a:r>
            <a:r>
              <a:rPr lang="en-US" altLang="ko-KR" dirty="0" smtClean="0"/>
              <a:t> University, also found the bulk of the firms were state-owned companies, many of which emerged after 2008, when China spent 4 trillion yuan to counter the effects of the global recession. The report defined zombie companies as firms that received cheap funding but ran at a loss or did not generate enough profit to cover their interest payments. </a:t>
            </a:r>
          </a:p>
          <a:p>
            <a:pPr marL="171450" indent="-171450" eaLnBrk="1" hangingPunct="1">
              <a:spcBef>
                <a:spcPct val="0"/>
              </a:spcBef>
              <a:buFontTx/>
              <a:buChar char="-"/>
            </a:pPr>
            <a:r>
              <a:rPr lang="en-US" altLang="ko-KR" dirty="0" smtClean="0"/>
              <a:t>Debt crisis: </a:t>
            </a:r>
          </a:p>
          <a:p>
            <a:pPr eaLnBrk="1" hangingPunct="1">
              <a:spcBef>
                <a:spcPct val="0"/>
              </a:spcBef>
            </a:pPr>
            <a:r>
              <a:rPr lang="en-US" altLang="ko-KR" dirty="0" smtClean="0"/>
              <a:t>The report, covering more than 800,000 industrial firms, said at least 7.5 per cent of industrial companies were zombies in 2013, according to latest available data. About 350 listed companies, or about 13 per cent of the total, also qualified as zombie firms last year,</a:t>
            </a:r>
            <a:endParaRPr lang="ko-KR" altLang="en-US" dirty="0" smtClean="0"/>
          </a:p>
        </p:txBody>
      </p:sp>
      <p:sp>
        <p:nvSpPr>
          <p:cNvPr id="58372" name="슬라이드 번호 개체 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latinLnBrk="1">
              <a:spcBef>
                <a:spcPct val="30000"/>
              </a:spcBef>
              <a:defRPr sz="1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30000"/>
              </a:spcBef>
              <a:defRPr sz="12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9pPr>
          </a:lstStyle>
          <a:p>
            <a:pPr fontAlgn="base">
              <a:spcBef>
                <a:spcPct val="0"/>
              </a:spcBef>
              <a:spcAft>
                <a:spcPct val="0"/>
              </a:spcAft>
            </a:pPr>
            <a:fld id="{6058F435-2139-4CF3-ABB7-DFFE46216DD6}" type="slidenum">
              <a:rPr lang="ko-KR" altLang="en-US" smtClean="0">
                <a:solidFill>
                  <a:srgbClr val="000000"/>
                </a:solidFill>
              </a:rPr>
              <a:pPr fontAlgn="base">
                <a:spcBef>
                  <a:spcPct val="0"/>
                </a:spcBef>
                <a:spcAft>
                  <a:spcPct val="0"/>
                </a:spcAft>
              </a:pPr>
              <a:t>24</a:t>
            </a:fld>
            <a:endParaRPr lang="ko-KR" altLang="en-US" smtClean="0">
              <a:solidFill>
                <a:srgbClr val="000000"/>
              </a:solidFill>
            </a:endParaRPr>
          </a:p>
        </p:txBody>
      </p:sp>
    </p:spTree>
    <p:extLst>
      <p:ext uri="{BB962C8B-B14F-4D97-AF65-F5344CB8AC3E}">
        <p14:creationId xmlns:p14="http://schemas.microsoft.com/office/powerpoint/2010/main" val="38254097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pPr marL="171450" indent="-171450">
              <a:buFontTx/>
              <a:buChar char="-"/>
            </a:pPr>
            <a:r>
              <a:rPr lang="ko-KR" altLang="en-US" dirty="0" smtClean="0"/>
              <a:t>생산 </a:t>
            </a:r>
            <a:r>
              <a:rPr lang="en-US" altLang="ko-KR" dirty="0" smtClean="0"/>
              <a:t>1 </a:t>
            </a:r>
            <a:r>
              <a:rPr lang="ko-KR" altLang="en-US" dirty="0" smtClean="0"/>
              <a:t>단위 증가를 위해 필요한 자본투입 </a:t>
            </a:r>
            <a:r>
              <a:rPr lang="ko-KR" altLang="en-US" dirty="0" err="1" smtClean="0"/>
              <a:t>증가량</a:t>
            </a:r>
            <a:endParaRPr lang="en-US" altLang="ko-KR" dirty="0" smtClean="0"/>
          </a:p>
          <a:p>
            <a:pPr marL="171450" indent="-171450">
              <a:buFontTx/>
              <a:buChar char="-"/>
            </a:pPr>
            <a:r>
              <a:rPr lang="en-US" altLang="ko-KR" dirty="0" smtClean="0"/>
              <a:t>MPK </a:t>
            </a:r>
            <a:r>
              <a:rPr lang="ko-KR" altLang="en-US" dirty="0" smtClean="0"/>
              <a:t>의 역수</a:t>
            </a:r>
            <a:endParaRPr lang="en-US" altLang="ko-KR" dirty="0" smtClean="0"/>
          </a:p>
          <a:p>
            <a:pPr marL="171450" indent="-171450">
              <a:buFontTx/>
              <a:buChar char="-"/>
            </a:pPr>
            <a:r>
              <a:rPr lang="en-US" altLang="ko-KR" dirty="0" smtClean="0"/>
              <a:t>MPK</a:t>
            </a:r>
            <a:r>
              <a:rPr lang="ko-KR" altLang="en-US" dirty="0" smtClean="0"/>
              <a:t>가</a:t>
            </a:r>
            <a:r>
              <a:rPr lang="en-US" altLang="ko-KR" dirty="0" smtClean="0"/>
              <a:t> </a:t>
            </a:r>
            <a:r>
              <a:rPr lang="ko-KR" altLang="en-US" dirty="0" smtClean="0"/>
              <a:t>감소하면 높은 투자 증가에 따른 고속 성장 지속이 </a:t>
            </a:r>
            <a:r>
              <a:rPr lang="ko-KR" altLang="en-US" dirty="0" err="1" smtClean="0"/>
              <a:t>어려워짐</a:t>
            </a:r>
            <a:r>
              <a:rPr lang="ko-KR" altLang="en-US" dirty="0" smtClean="0"/>
              <a:t> </a:t>
            </a:r>
            <a:endParaRPr lang="en-US" altLang="ko-KR" dirty="0" smtClean="0"/>
          </a:p>
          <a:p>
            <a:pPr marL="171450" indent="-171450">
              <a:buFontTx/>
              <a:buChar char="-"/>
            </a:pPr>
            <a:endParaRPr lang="ko-KR" altLang="en-US" dirty="0"/>
          </a:p>
        </p:txBody>
      </p:sp>
      <p:sp>
        <p:nvSpPr>
          <p:cNvPr id="4" name="슬라이드 번호 개체 틀 3"/>
          <p:cNvSpPr>
            <a:spLocks noGrp="1"/>
          </p:cNvSpPr>
          <p:nvPr>
            <p:ph type="sldNum" sz="quarter" idx="10"/>
          </p:nvPr>
        </p:nvSpPr>
        <p:spPr/>
        <p:txBody>
          <a:bodyPr/>
          <a:lstStyle/>
          <a:p>
            <a:fld id="{65705C22-64C8-4FBD-AD4C-E5DB9B2E5DB6}" type="slidenum">
              <a:rPr lang="ko-KR" altLang="en-US" smtClean="0"/>
              <a:t>25</a:t>
            </a:fld>
            <a:endParaRPr lang="ko-KR" altLang="en-US"/>
          </a:p>
        </p:txBody>
      </p:sp>
    </p:spTree>
    <p:extLst>
      <p:ext uri="{BB962C8B-B14F-4D97-AF65-F5344CB8AC3E}">
        <p14:creationId xmlns:p14="http://schemas.microsoft.com/office/powerpoint/2010/main" val="31552998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171450" indent="-171450" eaLnBrk="1" hangingPunct="1">
              <a:spcBef>
                <a:spcPct val="0"/>
              </a:spcBef>
              <a:buFontTx/>
              <a:buChar char="-"/>
            </a:pPr>
            <a:r>
              <a:rPr lang="en-US" altLang="ko-KR" dirty="0" smtClean="0"/>
              <a:t>At the end of 2015 the country’s total debt reached about 240% of GDP. Private debt, at 200% of GDP, is only slightly lower than it was in Japan at the onset of its lost decades, in 1991, and well above the level in America on the eve of the financial crisis of 2007-08 (see chart)</a:t>
            </a:r>
          </a:p>
          <a:p>
            <a:pPr marL="171450" indent="-171450" eaLnBrk="1" hangingPunct="1">
              <a:spcBef>
                <a:spcPct val="0"/>
              </a:spcBef>
              <a:buFontTx/>
              <a:buChar char="-"/>
            </a:pPr>
            <a:r>
              <a:rPr lang="en-US" altLang="ko-KR" dirty="0" smtClean="0"/>
              <a:t>Source: Economist, “Red ink rising” (16/03/05)</a:t>
            </a:r>
          </a:p>
          <a:p>
            <a:pPr marL="171450" indent="-171450" eaLnBrk="1" hangingPunct="1">
              <a:spcBef>
                <a:spcPct val="0"/>
              </a:spcBef>
              <a:buFontTx/>
              <a:buChar char="-"/>
            </a:pPr>
            <a:r>
              <a:rPr lang="en-US" altLang="ko-KR" dirty="0" smtClean="0"/>
              <a:t>Financial</a:t>
            </a:r>
            <a:r>
              <a:rPr lang="en-US" altLang="ko-KR" baseline="0" dirty="0" smtClean="0"/>
              <a:t> crisis: </a:t>
            </a:r>
            <a:r>
              <a:rPr lang="en-US" altLang="ko-KR" sz="1200" b="0" i="0" kern="1200" dirty="0" smtClean="0">
                <a:solidFill>
                  <a:schemeClr val="tx1"/>
                </a:solidFill>
                <a:effectLst/>
                <a:latin typeface="+mn-lt"/>
                <a:ea typeface="+mn-ea"/>
                <a:cs typeface="+mn-cs"/>
              </a:rPr>
              <a:t>any of a broad variety of situations in which some financial assets suddenly lose a large part of their nominal value. .. Other situations that are often called financial crises include </a:t>
            </a:r>
            <a:r>
              <a:rPr lang="en-US" altLang="ko-KR" sz="1200" b="0" i="0" u="none" strike="noStrike" kern="1200" dirty="0" smtClean="0">
                <a:solidFill>
                  <a:schemeClr val="tx1"/>
                </a:solidFill>
                <a:effectLst/>
                <a:latin typeface="+mn-lt"/>
                <a:ea typeface="+mn-ea"/>
                <a:cs typeface="+mn-cs"/>
                <a:hlinkClick r:id="rId3" tooltip="Stock market crash"/>
              </a:rPr>
              <a:t>stock market crashes</a:t>
            </a:r>
            <a:r>
              <a:rPr lang="en-US" altLang="ko-KR" sz="1200" b="0" i="0" kern="1200" dirty="0" smtClean="0">
                <a:solidFill>
                  <a:schemeClr val="tx1"/>
                </a:solidFill>
                <a:effectLst/>
                <a:latin typeface="+mn-lt"/>
                <a:ea typeface="+mn-ea"/>
                <a:cs typeface="+mn-cs"/>
              </a:rPr>
              <a:t> and the </a:t>
            </a:r>
            <a:r>
              <a:rPr lang="en-US" altLang="ko-KR" sz="1200" b="0" i="0" u="none" strike="noStrike" kern="1200" dirty="0" smtClean="0">
                <a:solidFill>
                  <a:schemeClr val="tx1"/>
                </a:solidFill>
                <a:effectLst/>
                <a:latin typeface="+mn-lt"/>
                <a:ea typeface="+mn-ea"/>
                <a:cs typeface="+mn-cs"/>
                <a:hlinkClick r:id="rId4" tooltip="Life Cycle of an Economic Crisis"/>
              </a:rPr>
              <a:t>bursting</a:t>
            </a:r>
            <a:r>
              <a:rPr lang="en-US" altLang="ko-KR" sz="1200" b="0" i="0" kern="1200" dirty="0" smtClean="0">
                <a:solidFill>
                  <a:schemeClr val="tx1"/>
                </a:solidFill>
                <a:effectLst/>
                <a:latin typeface="+mn-lt"/>
                <a:ea typeface="+mn-ea"/>
                <a:cs typeface="+mn-cs"/>
              </a:rPr>
              <a:t> of other financial </a:t>
            </a:r>
            <a:r>
              <a:rPr lang="en-US" altLang="ko-KR" sz="1200" b="0" i="0" u="none" strike="noStrike" kern="1200" dirty="0" smtClean="0">
                <a:solidFill>
                  <a:schemeClr val="tx1"/>
                </a:solidFill>
                <a:effectLst/>
                <a:latin typeface="+mn-lt"/>
                <a:ea typeface="+mn-ea"/>
                <a:cs typeface="+mn-cs"/>
                <a:hlinkClick r:id="rId5" tooltip="Economic bubble"/>
              </a:rPr>
              <a:t>bubbles</a:t>
            </a:r>
            <a:r>
              <a:rPr lang="en-US" altLang="ko-KR" sz="1200" b="0" i="0" kern="1200" dirty="0" smtClean="0">
                <a:solidFill>
                  <a:schemeClr val="tx1"/>
                </a:solidFill>
                <a:effectLst/>
                <a:latin typeface="+mn-lt"/>
                <a:ea typeface="+mn-ea"/>
                <a:cs typeface="+mn-cs"/>
              </a:rPr>
              <a:t>, </a:t>
            </a:r>
            <a:r>
              <a:rPr lang="en-US" altLang="ko-KR" sz="1200" b="0" i="0" u="none" strike="noStrike" kern="1200" dirty="0" smtClean="0">
                <a:solidFill>
                  <a:schemeClr val="tx1"/>
                </a:solidFill>
                <a:effectLst/>
                <a:latin typeface="+mn-lt"/>
                <a:ea typeface="+mn-ea"/>
                <a:cs typeface="+mn-cs"/>
                <a:hlinkClick r:id="rId6" tooltip="Currency crisis"/>
              </a:rPr>
              <a:t>currency crises</a:t>
            </a:r>
            <a:r>
              <a:rPr lang="en-US" altLang="ko-KR" sz="1200" b="0" i="0" kern="1200" dirty="0" smtClean="0">
                <a:solidFill>
                  <a:schemeClr val="tx1"/>
                </a:solidFill>
                <a:effectLst/>
                <a:latin typeface="+mn-lt"/>
                <a:ea typeface="+mn-ea"/>
                <a:cs typeface="+mn-cs"/>
              </a:rPr>
              <a:t>, and </a:t>
            </a:r>
            <a:r>
              <a:rPr lang="en-US" altLang="ko-KR" sz="1200" b="0" i="0" u="sng" kern="1200" dirty="0" smtClean="0">
                <a:solidFill>
                  <a:schemeClr val="tx1"/>
                </a:solidFill>
                <a:effectLst/>
                <a:latin typeface="+mn-lt"/>
                <a:ea typeface="+mn-ea"/>
                <a:cs typeface="+mn-cs"/>
                <a:hlinkClick r:id="rId7"/>
              </a:rPr>
              <a:t>sovereign defaults</a:t>
            </a:r>
            <a:r>
              <a:rPr lang="en-US" altLang="ko-KR" sz="1200" b="0" i="0" kern="1200" dirty="0" smtClean="0">
                <a:solidFill>
                  <a:schemeClr val="tx1"/>
                </a:solidFill>
                <a:effectLst/>
                <a:latin typeface="+mn-lt"/>
                <a:ea typeface="+mn-ea"/>
                <a:cs typeface="+mn-cs"/>
              </a:rPr>
              <a:t>. (Wikipedia)</a:t>
            </a:r>
            <a:endParaRPr lang="ko-KR" altLang="en-US" dirty="0" smtClean="0"/>
          </a:p>
        </p:txBody>
      </p:sp>
      <p:sp>
        <p:nvSpPr>
          <p:cNvPr id="56324" name="슬라이드 번호 개체 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latinLnBrk="1">
              <a:spcBef>
                <a:spcPct val="30000"/>
              </a:spcBef>
              <a:defRPr sz="1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30000"/>
              </a:spcBef>
              <a:defRPr sz="12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30000"/>
              </a:spcBef>
              <a:defRPr sz="12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30000"/>
              </a:spcBef>
              <a:spcAft>
                <a:spcPct val="0"/>
              </a:spcAft>
              <a:defRPr sz="1200">
                <a:solidFill>
                  <a:schemeClr val="tx1"/>
                </a:solidFill>
                <a:latin typeface="맑은 고딕" panose="020B0503020000020004" pitchFamily="50" charset="-127"/>
                <a:ea typeface="맑은 고딕" panose="020B0503020000020004" pitchFamily="50" charset="-127"/>
              </a:defRPr>
            </a:lvl9pPr>
          </a:lstStyle>
          <a:p>
            <a:pPr fontAlgn="base">
              <a:spcBef>
                <a:spcPct val="0"/>
              </a:spcBef>
              <a:spcAft>
                <a:spcPct val="0"/>
              </a:spcAft>
            </a:pPr>
            <a:fld id="{B4018B86-8A7C-49FF-AB3F-0749463906B5}" type="slidenum">
              <a:rPr lang="ko-KR" altLang="en-US" smtClean="0">
                <a:solidFill>
                  <a:srgbClr val="000000"/>
                </a:solidFill>
              </a:rPr>
              <a:pPr fontAlgn="base">
                <a:spcBef>
                  <a:spcPct val="0"/>
                </a:spcBef>
                <a:spcAft>
                  <a:spcPct val="0"/>
                </a:spcAft>
              </a:pPr>
              <a:t>28</a:t>
            </a:fld>
            <a:endParaRPr lang="ko-KR" altLang="en-US" smtClean="0">
              <a:solidFill>
                <a:srgbClr val="000000"/>
              </a:solidFill>
            </a:endParaRPr>
          </a:p>
        </p:txBody>
      </p:sp>
    </p:spTree>
    <p:extLst>
      <p:ext uri="{BB962C8B-B14F-4D97-AF65-F5344CB8AC3E}">
        <p14:creationId xmlns:p14="http://schemas.microsoft.com/office/powerpoint/2010/main" val="45642454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eg"/><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eg"/><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bg>
      <p:bgRef idx="1003">
        <a:schemeClr val="bg1"/>
      </p:bgRef>
    </p:bg>
    <p:spTree>
      <p:nvGrpSpPr>
        <p:cNvPr id="1" name=""/>
        <p:cNvGrpSpPr/>
        <p:nvPr/>
      </p:nvGrpSpPr>
      <p:grpSpPr>
        <a:xfrm>
          <a:off x="0" y="0"/>
          <a:ext cx="0" cy="0"/>
          <a:chOff x="0" y="0"/>
          <a:chExt cx="0" cy="0"/>
        </a:xfrm>
      </p:grpSpPr>
      <p:sp>
        <p:nvSpPr>
          <p:cNvPr id="2" name="제목 1"/>
          <p:cNvSpPr>
            <a:spLocks noGrp="1"/>
          </p:cNvSpPr>
          <p:nvPr>
            <p:ph type="ctrTitle"/>
          </p:nvPr>
        </p:nvSpPr>
        <p:spPr>
          <a:xfrm>
            <a:off x="683568" y="1556792"/>
            <a:ext cx="7772400" cy="1470025"/>
          </a:xfrm>
        </p:spPr>
        <p:txBody>
          <a:bodyPr>
            <a:normAutofit/>
          </a:bodyPr>
          <a:lstStyle>
            <a:lvl1pPr>
              <a:defRPr sz="3600">
                <a:latin typeface="Tahoma" panose="020B0604030504040204" pitchFamily="34" charset="0"/>
                <a:cs typeface="Tahoma" panose="020B0604030504040204" pitchFamily="34" charset="0"/>
              </a:defRPr>
            </a:lvl1pPr>
          </a:lstStyle>
          <a:p>
            <a:r>
              <a:rPr lang="ko-KR" altLang="en-US" dirty="0" smtClean="0"/>
              <a:t>마스터 제목 스타일 편집</a:t>
            </a:r>
            <a:endParaRPr lang="ko-KR" altLang="en-US" dirty="0"/>
          </a:p>
        </p:txBody>
      </p:sp>
      <p:sp>
        <p:nvSpPr>
          <p:cNvPr id="3" name="부제목 2"/>
          <p:cNvSpPr>
            <a:spLocks noGrp="1"/>
          </p:cNvSpPr>
          <p:nvPr>
            <p:ph type="subTitle" idx="1"/>
          </p:nvPr>
        </p:nvSpPr>
        <p:spPr>
          <a:xfrm>
            <a:off x="1371600" y="3886200"/>
            <a:ext cx="6400800" cy="1752600"/>
          </a:xfrm>
        </p:spPr>
        <p:txBody>
          <a:bodyPr>
            <a:normAutofit/>
          </a:bodyPr>
          <a:lstStyle>
            <a:lvl1pPr marL="0" indent="0" algn="ctr">
              <a:buNone/>
              <a:defRPr sz="2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dirty="0" smtClean="0"/>
              <a:t>마스터 부제목 스타일 편집</a:t>
            </a:r>
            <a:endParaRPr lang="ko-KR" altLang="en-US" dirty="0"/>
          </a:p>
        </p:txBody>
      </p:sp>
      <p:sp>
        <p:nvSpPr>
          <p:cNvPr id="4" name="날짜 개체 틀 3"/>
          <p:cNvSpPr>
            <a:spLocks noGrp="1"/>
          </p:cNvSpPr>
          <p:nvPr>
            <p:ph type="dt" sz="half" idx="10"/>
          </p:nvPr>
        </p:nvSpPr>
        <p:spPr/>
        <p:txBody>
          <a:bodyPr/>
          <a:lstStyle/>
          <a:p>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54474919-CD09-461C-BAD7-5D368C3C3C94}" type="slidenum">
              <a:rPr lang="ko-KR" altLang="en-US" smtClean="0"/>
              <a:t>‹#›</a:t>
            </a:fld>
            <a:endParaRPr lang="ko-KR" altLang="en-US"/>
          </a:p>
        </p:txBody>
      </p:sp>
      <p:pic>
        <p:nvPicPr>
          <p:cNvPr id="9" name="그림 12" descr="safe_image.png"/>
          <p:cNvPicPr>
            <a:picLocks noChangeAspect="1"/>
          </p:cNvPicPr>
          <p:nvPr userDrawn="1"/>
        </p:nvPicPr>
        <p:blipFill>
          <a:blip r:embed="rId2" cstate="print"/>
          <a:srcRect/>
          <a:stretch>
            <a:fillRect/>
          </a:stretch>
        </p:blipFill>
        <p:spPr bwMode="auto">
          <a:xfrm>
            <a:off x="251520" y="188640"/>
            <a:ext cx="576064" cy="824762"/>
          </a:xfrm>
          <a:prstGeom prst="rect">
            <a:avLst/>
          </a:prstGeom>
          <a:noFill/>
          <a:ln w="9525">
            <a:noFill/>
            <a:miter lim="800000"/>
            <a:headEnd/>
            <a:tailEnd/>
          </a:ln>
        </p:spPr>
      </p:pic>
    </p:spTree>
    <p:extLst>
      <p:ext uri="{BB962C8B-B14F-4D97-AF65-F5344CB8AC3E}">
        <p14:creationId xmlns:p14="http://schemas.microsoft.com/office/powerpoint/2010/main" val="326658596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a:xfrm>
            <a:off x="755576" y="276224"/>
            <a:ext cx="8388424" cy="560488"/>
          </a:xfrm>
          <a:solidFill>
            <a:srgbClr val="501C1C"/>
          </a:solidFill>
        </p:spPr>
        <p:txBody>
          <a:bodyPr>
            <a:noAutofit/>
          </a:bodyPr>
          <a:lstStyle>
            <a:lvl1pPr algn="l">
              <a:defRPr sz="2600" b="1">
                <a:solidFill>
                  <a:schemeClr val="bg1"/>
                </a:solidFill>
                <a:latin typeface="Arial" panose="020B0604020202020204" pitchFamily="34" charset="0"/>
                <a:cs typeface="Arial" panose="020B0604020202020204" pitchFamily="34" charset="0"/>
              </a:defRPr>
            </a:lvl1pPr>
          </a:lstStyle>
          <a:p>
            <a:r>
              <a:rPr lang="ko-KR" altLang="en-US" dirty="0" smtClean="0"/>
              <a:t>마스터 제목 스타일 편집</a:t>
            </a:r>
            <a:endParaRPr lang="ko-KR" altLang="en-US" dirty="0"/>
          </a:p>
        </p:txBody>
      </p:sp>
      <p:sp>
        <p:nvSpPr>
          <p:cNvPr id="3" name="내용 개체 틀 2"/>
          <p:cNvSpPr>
            <a:spLocks noGrp="1"/>
          </p:cNvSpPr>
          <p:nvPr>
            <p:ph idx="1"/>
          </p:nvPr>
        </p:nvSpPr>
        <p:spPr>
          <a:xfrm>
            <a:off x="457200" y="1052736"/>
            <a:ext cx="8291264" cy="5073427"/>
          </a:xfrm>
        </p:spPr>
        <p:txBody>
          <a:bodyPr/>
          <a:lstStyle>
            <a:lvl1pPr marL="396000" indent="-396000" eaLnBrk="0" latinLnBrk="0" hangingPunct="0">
              <a:lnSpc>
                <a:spcPct val="114000"/>
              </a:lnSpc>
              <a:spcBef>
                <a:spcPts val="1200"/>
              </a:spcBef>
              <a:buFont typeface="Wingdings" panose="05000000000000000000" pitchFamily="2" charset="2"/>
              <a:buChar char="v"/>
              <a:defRPr sz="2000" b="1">
                <a:latin typeface="Arial" panose="020B0604020202020204" pitchFamily="34" charset="0"/>
                <a:cs typeface="Arial" panose="020B0604020202020204" pitchFamily="34" charset="0"/>
              </a:defRPr>
            </a:lvl1pPr>
            <a:lvl2pPr marL="720000" indent="-324000" eaLnBrk="0" latinLnBrk="0" hangingPunct="0">
              <a:lnSpc>
                <a:spcPct val="114000"/>
              </a:lnSpc>
              <a:spcBef>
                <a:spcPts val="1200"/>
              </a:spcBef>
              <a:buFont typeface="Wingdings" panose="05000000000000000000" pitchFamily="2" charset="2"/>
              <a:buChar char="Ø"/>
              <a:defRPr sz="1800">
                <a:latin typeface="Arial" panose="020B0604020202020204" pitchFamily="34" charset="0"/>
                <a:cs typeface="Arial" panose="020B0604020202020204" pitchFamily="34" charset="0"/>
              </a:defRPr>
            </a:lvl2pPr>
            <a:lvl3pPr marL="1008000" indent="-288000" eaLnBrk="0" latinLnBrk="0" hangingPunct="0">
              <a:lnSpc>
                <a:spcPct val="114000"/>
              </a:lnSpc>
              <a:spcBef>
                <a:spcPts val="800"/>
              </a:spcBef>
              <a:buFont typeface="Wingdings" panose="05000000000000000000" pitchFamily="2" charset="2"/>
              <a:buChar char="ü"/>
              <a:defRPr sz="1600">
                <a:latin typeface="Arial" panose="020B0604020202020204" pitchFamily="34" charset="0"/>
                <a:cs typeface="Arial" panose="020B0604020202020204" pitchFamily="34" charset="0"/>
              </a:defRPr>
            </a:lvl3pPr>
            <a:lvl4pPr marL="1224000" indent="-216000" eaLnBrk="0" latinLnBrk="0" hangingPunct="0">
              <a:lnSpc>
                <a:spcPct val="114000"/>
              </a:lnSpc>
              <a:spcBef>
                <a:spcPts val="600"/>
              </a:spcBef>
              <a:buFont typeface="Arial" panose="020B0604020202020204" pitchFamily="34" charset="0"/>
              <a:buChar char="•"/>
              <a:defRPr sz="1600">
                <a:latin typeface="Arial" panose="020B0604020202020204" pitchFamily="34" charset="0"/>
                <a:cs typeface="Arial" panose="020B0604020202020204" pitchFamily="34" charset="0"/>
              </a:defRPr>
            </a:lvl4pPr>
            <a:lvl5pPr marL="1476000" eaLnBrk="0" latinLnBrk="0" hangingPunct="0">
              <a:lnSpc>
                <a:spcPct val="114000"/>
              </a:lnSpc>
              <a:defRPr sz="1600">
                <a:latin typeface="Arial" panose="020B0604020202020204" pitchFamily="34" charset="0"/>
                <a:cs typeface="Arial" panose="020B0604020202020204" pitchFamily="34" charset="0"/>
              </a:defRPr>
            </a:lvl5pPr>
          </a:lstStyle>
          <a:p>
            <a:pPr lvl="0"/>
            <a:r>
              <a:rPr lang="ko-KR" altLang="en-US" dirty="0" smtClean="0"/>
              <a:t>마스터 텍스트 스타일을 편집합니다</a:t>
            </a:r>
          </a:p>
          <a:p>
            <a:pPr lvl="1"/>
            <a:r>
              <a:rPr lang="ko-KR" altLang="en-US" dirty="0" smtClean="0"/>
              <a:t>둘째 수준</a:t>
            </a:r>
          </a:p>
          <a:p>
            <a:pPr lvl="2"/>
            <a:r>
              <a:rPr lang="ko-KR" altLang="en-US" dirty="0" smtClean="0"/>
              <a:t>셋째 수준</a:t>
            </a:r>
          </a:p>
          <a:p>
            <a:pPr lvl="3"/>
            <a:r>
              <a:rPr lang="ko-KR" altLang="en-US" dirty="0" smtClean="0"/>
              <a:t>넷째 수준</a:t>
            </a:r>
          </a:p>
          <a:p>
            <a:pPr lvl="4"/>
            <a:r>
              <a:rPr lang="ko-KR" altLang="en-US" dirty="0" smtClean="0"/>
              <a:t>다섯째 수준</a:t>
            </a:r>
            <a:endParaRPr lang="ko-KR" altLang="en-US" dirty="0"/>
          </a:p>
        </p:txBody>
      </p:sp>
      <p:sp>
        <p:nvSpPr>
          <p:cNvPr id="5" name="바닥글 개체 틀 4"/>
          <p:cNvSpPr>
            <a:spLocks noGrp="1"/>
          </p:cNvSpPr>
          <p:nvPr>
            <p:ph type="ftr" sz="quarter" idx="11"/>
          </p:nvPr>
        </p:nvSpPr>
        <p:spPr>
          <a:xfrm>
            <a:off x="3131840" y="6453336"/>
            <a:ext cx="2887960" cy="268139"/>
          </a:xfrm>
        </p:spPr>
        <p:txBody>
          <a:bodyPr/>
          <a:lstStyle/>
          <a:p>
            <a:endParaRPr lang="ko-KR" altLang="en-US" dirty="0"/>
          </a:p>
        </p:txBody>
      </p:sp>
      <p:sp>
        <p:nvSpPr>
          <p:cNvPr id="6" name="슬라이드 번호 개체 틀 5"/>
          <p:cNvSpPr>
            <a:spLocks noGrp="1"/>
          </p:cNvSpPr>
          <p:nvPr>
            <p:ph type="sldNum" sz="quarter" idx="12"/>
          </p:nvPr>
        </p:nvSpPr>
        <p:spPr>
          <a:xfrm>
            <a:off x="6804248" y="6453336"/>
            <a:ext cx="1882552" cy="268139"/>
          </a:xfrm>
        </p:spPr>
        <p:txBody>
          <a:bodyPr/>
          <a:lstStyle/>
          <a:p>
            <a:fld id="{54474919-CD09-461C-BAD7-5D368C3C3C94}" type="slidenum">
              <a:rPr lang="ko-KR" altLang="en-US" smtClean="0"/>
              <a:t>‹#›</a:t>
            </a:fld>
            <a:endParaRPr lang="ko-KR" altLang="en-US"/>
          </a:p>
        </p:txBody>
      </p:sp>
      <p:grpSp>
        <p:nvGrpSpPr>
          <p:cNvPr id="17" name="그룹 6"/>
          <p:cNvGrpSpPr>
            <a:grpSpLocks/>
          </p:cNvGrpSpPr>
          <p:nvPr userDrawn="1"/>
        </p:nvGrpSpPr>
        <p:grpSpPr bwMode="auto">
          <a:xfrm>
            <a:off x="251521" y="276225"/>
            <a:ext cx="435868" cy="560487"/>
            <a:chOff x="580996" y="428604"/>
            <a:chExt cx="288928" cy="500066"/>
          </a:xfrm>
        </p:grpSpPr>
        <p:sp>
          <p:nvSpPr>
            <p:cNvPr id="18" name="직사각형 17"/>
            <p:cNvSpPr/>
            <p:nvPr/>
          </p:nvSpPr>
          <p:spPr>
            <a:xfrm>
              <a:off x="664398" y="428604"/>
              <a:ext cx="205526" cy="500066"/>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ko-KR" altLang="en-US">
                <a:solidFill>
                  <a:prstClr val="white"/>
                </a:solidFill>
              </a:endParaRPr>
            </a:p>
          </p:txBody>
        </p:sp>
        <p:sp>
          <p:nvSpPr>
            <p:cNvPr id="19" name="직사각형 18"/>
            <p:cNvSpPr/>
            <p:nvPr/>
          </p:nvSpPr>
          <p:spPr>
            <a:xfrm>
              <a:off x="580996" y="428604"/>
              <a:ext cx="62551" cy="500066"/>
            </a:xfrm>
            <a:prstGeom prst="rect">
              <a:avLst/>
            </a:prstGeom>
            <a:solidFill>
              <a:srgbClr val="C000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ko-KR" altLang="en-US">
                <a:solidFill>
                  <a:prstClr val="white"/>
                </a:solidFill>
              </a:endParaRPr>
            </a:p>
          </p:txBody>
        </p:sp>
      </p:grpSp>
      <p:cxnSp>
        <p:nvCxnSpPr>
          <p:cNvPr id="24" name="직선 연결선 23"/>
          <p:cNvCxnSpPr/>
          <p:nvPr userDrawn="1"/>
        </p:nvCxnSpPr>
        <p:spPr>
          <a:xfrm>
            <a:off x="446088" y="6378789"/>
            <a:ext cx="8697912" cy="0"/>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42074703"/>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제목 및 내용">
    <p:spTree>
      <p:nvGrpSpPr>
        <p:cNvPr id="1" name=""/>
        <p:cNvGrpSpPr/>
        <p:nvPr/>
      </p:nvGrpSpPr>
      <p:grpSpPr>
        <a:xfrm>
          <a:off x="0" y="0"/>
          <a:ext cx="0" cy="0"/>
          <a:chOff x="0" y="0"/>
          <a:chExt cx="0" cy="0"/>
        </a:xfrm>
      </p:grpSpPr>
      <p:sp>
        <p:nvSpPr>
          <p:cNvPr id="2" name="제목 1"/>
          <p:cNvSpPr>
            <a:spLocks noGrp="1"/>
          </p:cNvSpPr>
          <p:nvPr>
            <p:ph type="title"/>
          </p:nvPr>
        </p:nvSpPr>
        <p:spPr>
          <a:xfrm>
            <a:off x="755576" y="276224"/>
            <a:ext cx="8388424" cy="560488"/>
          </a:xfrm>
          <a:solidFill>
            <a:srgbClr val="501C1C"/>
          </a:solidFill>
        </p:spPr>
        <p:txBody>
          <a:bodyPr>
            <a:noAutofit/>
          </a:bodyPr>
          <a:lstStyle>
            <a:lvl1pPr algn="l">
              <a:defRPr sz="2800" b="1">
                <a:solidFill>
                  <a:schemeClr val="bg1"/>
                </a:solidFill>
                <a:latin typeface="Arial" panose="020B0604020202020204" pitchFamily="34" charset="0"/>
                <a:cs typeface="Arial" panose="020B0604020202020204" pitchFamily="34" charset="0"/>
              </a:defRPr>
            </a:lvl1pPr>
          </a:lstStyle>
          <a:p>
            <a:r>
              <a:rPr lang="ko-KR" altLang="en-US" dirty="0" smtClean="0"/>
              <a:t>마스터 제목 스타일 편집</a:t>
            </a:r>
            <a:endParaRPr lang="ko-KR" altLang="en-US" dirty="0"/>
          </a:p>
        </p:txBody>
      </p:sp>
      <p:sp>
        <p:nvSpPr>
          <p:cNvPr id="3" name="내용 개체 틀 2"/>
          <p:cNvSpPr>
            <a:spLocks noGrp="1"/>
          </p:cNvSpPr>
          <p:nvPr>
            <p:ph idx="1"/>
          </p:nvPr>
        </p:nvSpPr>
        <p:spPr>
          <a:xfrm>
            <a:off x="457200" y="1700808"/>
            <a:ext cx="8291264" cy="4425355"/>
          </a:xfrm>
        </p:spPr>
        <p:txBody>
          <a:bodyPr/>
          <a:lstStyle>
            <a:lvl1pPr marL="288000" indent="-396000" eaLnBrk="0" latinLnBrk="0" hangingPunct="0">
              <a:spcBef>
                <a:spcPts val="800"/>
              </a:spcBef>
              <a:buFont typeface="Wingdings" panose="05000000000000000000" pitchFamily="2" charset="2"/>
              <a:buChar char="v"/>
              <a:defRPr sz="2000" b="1">
                <a:latin typeface="Arial" panose="020B0604020202020204" pitchFamily="34" charset="0"/>
                <a:cs typeface="Arial" panose="020B0604020202020204" pitchFamily="34" charset="0"/>
              </a:defRPr>
            </a:lvl1pPr>
            <a:lvl2pPr marL="720000" indent="-324000" eaLnBrk="0" latinLnBrk="0" hangingPunct="0">
              <a:spcBef>
                <a:spcPts val="600"/>
              </a:spcBef>
              <a:buFont typeface="Wingdings" panose="05000000000000000000" pitchFamily="2" charset="2"/>
              <a:buChar char="Ø"/>
              <a:defRPr sz="2000">
                <a:latin typeface="Arial" panose="020B0604020202020204" pitchFamily="34" charset="0"/>
                <a:cs typeface="Arial" panose="020B0604020202020204" pitchFamily="34" charset="0"/>
              </a:defRPr>
            </a:lvl2pPr>
            <a:lvl3pPr marL="1008000" indent="-288000" eaLnBrk="0" latinLnBrk="0" hangingPunct="0">
              <a:spcBef>
                <a:spcPts val="500"/>
              </a:spcBef>
              <a:buFont typeface="Wingdings" panose="05000000000000000000" pitchFamily="2" charset="2"/>
              <a:buChar char="ü"/>
              <a:defRPr sz="1800">
                <a:latin typeface="Arial" panose="020B0604020202020204" pitchFamily="34" charset="0"/>
                <a:cs typeface="Arial" panose="020B0604020202020204" pitchFamily="34" charset="0"/>
              </a:defRPr>
            </a:lvl3pPr>
            <a:lvl4pPr marL="1368000" indent="-252000" eaLnBrk="0" latinLnBrk="0" hangingPunct="0">
              <a:spcBef>
                <a:spcPts val="400"/>
              </a:spcBef>
              <a:buFont typeface="Arial" panose="020B0604020202020204" pitchFamily="34" charset="0"/>
              <a:buChar char="•"/>
              <a:defRPr sz="1600">
                <a:latin typeface="Arial" panose="020B0604020202020204" pitchFamily="34" charset="0"/>
                <a:cs typeface="Arial" panose="020B0604020202020204" pitchFamily="34" charset="0"/>
              </a:defRPr>
            </a:lvl4pPr>
            <a:lvl5pPr eaLnBrk="0" latinLnBrk="0" hangingPunct="0">
              <a:defRPr sz="1600">
                <a:latin typeface="Arial" panose="020B0604020202020204" pitchFamily="34" charset="0"/>
                <a:cs typeface="Arial" panose="020B0604020202020204" pitchFamily="34" charset="0"/>
              </a:defRPr>
            </a:lvl5pPr>
          </a:lstStyle>
          <a:p>
            <a:pPr lvl="0"/>
            <a:r>
              <a:rPr lang="ko-KR" altLang="en-US" dirty="0" smtClean="0"/>
              <a:t>마스터 텍스트 스타일을 편집합니다</a:t>
            </a:r>
          </a:p>
          <a:p>
            <a:pPr lvl="1"/>
            <a:r>
              <a:rPr lang="ko-KR" altLang="en-US" dirty="0" smtClean="0"/>
              <a:t>둘째 수준</a:t>
            </a:r>
          </a:p>
          <a:p>
            <a:pPr lvl="2"/>
            <a:r>
              <a:rPr lang="ko-KR" altLang="en-US" dirty="0" smtClean="0"/>
              <a:t>셋째 수준</a:t>
            </a:r>
          </a:p>
          <a:p>
            <a:pPr lvl="3"/>
            <a:r>
              <a:rPr lang="ko-KR" altLang="en-US" dirty="0" smtClean="0"/>
              <a:t>넷째 수준</a:t>
            </a:r>
          </a:p>
          <a:p>
            <a:pPr lvl="4"/>
            <a:r>
              <a:rPr lang="ko-KR" altLang="en-US" dirty="0" smtClean="0"/>
              <a:t>다섯째 수준</a:t>
            </a:r>
            <a:endParaRPr lang="ko-KR" altLang="en-US" dirty="0"/>
          </a:p>
        </p:txBody>
      </p:sp>
      <p:sp>
        <p:nvSpPr>
          <p:cNvPr id="5" name="바닥글 개체 틀 4"/>
          <p:cNvSpPr>
            <a:spLocks noGrp="1"/>
          </p:cNvSpPr>
          <p:nvPr>
            <p:ph type="ftr" sz="quarter" idx="11"/>
          </p:nvPr>
        </p:nvSpPr>
        <p:spPr>
          <a:xfrm>
            <a:off x="3131840" y="6453336"/>
            <a:ext cx="2887960" cy="268139"/>
          </a:xfrm>
        </p:spPr>
        <p:txBody>
          <a:bodyPr/>
          <a:lstStyle/>
          <a:p>
            <a:endParaRPr lang="ko-KR" altLang="en-US" dirty="0"/>
          </a:p>
        </p:txBody>
      </p:sp>
      <p:sp>
        <p:nvSpPr>
          <p:cNvPr id="6" name="슬라이드 번호 개체 틀 5"/>
          <p:cNvSpPr>
            <a:spLocks noGrp="1"/>
          </p:cNvSpPr>
          <p:nvPr>
            <p:ph type="sldNum" sz="quarter" idx="12"/>
          </p:nvPr>
        </p:nvSpPr>
        <p:spPr>
          <a:xfrm>
            <a:off x="6804248" y="6453336"/>
            <a:ext cx="1882552" cy="268139"/>
          </a:xfrm>
        </p:spPr>
        <p:txBody>
          <a:bodyPr/>
          <a:lstStyle/>
          <a:p>
            <a:fld id="{54474919-CD09-461C-BAD7-5D368C3C3C94}" type="slidenum">
              <a:rPr lang="ko-KR" altLang="en-US" smtClean="0"/>
              <a:t>‹#›</a:t>
            </a:fld>
            <a:endParaRPr lang="ko-KR" altLang="en-US"/>
          </a:p>
        </p:txBody>
      </p:sp>
      <p:grpSp>
        <p:nvGrpSpPr>
          <p:cNvPr id="17" name="그룹 6"/>
          <p:cNvGrpSpPr>
            <a:grpSpLocks/>
          </p:cNvGrpSpPr>
          <p:nvPr userDrawn="1"/>
        </p:nvGrpSpPr>
        <p:grpSpPr bwMode="auto">
          <a:xfrm>
            <a:off x="251521" y="276225"/>
            <a:ext cx="435868" cy="560487"/>
            <a:chOff x="580996" y="428604"/>
            <a:chExt cx="288928" cy="500066"/>
          </a:xfrm>
        </p:grpSpPr>
        <p:sp>
          <p:nvSpPr>
            <p:cNvPr id="18" name="직사각형 17"/>
            <p:cNvSpPr/>
            <p:nvPr/>
          </p:nvSpPr>
          <p:spPr>
            <a:xfrm>
              <a:off x="664398" y="428604"/>
              <a:ext cx="205526" cy="500066"/>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ko-KR" altLang="en-US">
                <a:solidFill>
                  <a:prstClr val="white"/>
                </a:solidFill>
              </a:endParaRPr>
            </a:p>
          </p:txBody>
        </p:sp>
        <p:sp>
          <p:nvSpPr>
            <p:cNvPr id="19" name="직사각형 18"/>
            <p:cNvSpPr/>
            <p:nvPr/>
          </p:nvSpPr>
          <p:spPr>
            <a:xfrm>
              <a:off x="580996" y="428604"/>
              <a:ext cx="62551" cy="500066"/>
            </a:xfrm>
            <a:prstGeom prst="rect">
              <a:avLst/>
            </a:prstGeom>
            <a:solidFill>
              <a:srgbClr val="C000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ko-KR" altLang="en-US">
                <a:solidFill>
                  <a:prstClr val="white"/>
                </a:solidFill>
              </a:endParaRPr>
            </a:p>
          </p:txBody>
        </p:sp>
      </p:grpSp>
      <p:cxnSp>
        <p:nvCxnSpPr>
          <p:cNvPr id="24" name="직선 연결선 23"/>
          <p:cNvCxnSpPr/>
          <p:nvPr userDrawn="1"/>
        </p:nvCxnSpPr>
        <p:spPr>
          <a:xfrm>
            <a:off x="446088" y="6378789"/>
            <a:ext cx="8697912" cy="0"/>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sp>
        <p:nvSpPr>
          <p:cNvPr id="10" name="내용 개체 틀 2"/>
          <p:cNvSpPr>
            <a:spLocks noGrp="1"/>
          </p:cNvSpPr>
          <p:nvPr>
            <p:ph sz="half" idx="14"/>
          </p:nvPr>
        </p:nvSpPr>
        <p:spPr>
          <a:xfrm>
            <a:off x="446088" y="1052736"/>
            <a:ext cx="8302376" cy="432048"/>
          </a:xfrm>
          <a:ln>
            <a:solidFill>
              <a:srgbClr val="501C1C"/>
            </a:solidFill>
            <a:prstDash val="sysDot"/>
          </a:ln>
        </p:spPr>
        <p:txBody>
          <a:bodyPr anchor="ctr">
            <a:normAutofit/>
          </a:bodyPr>
          <a:lstStyle>
            <a:lvl1pPr marL="360000" indent="-360000" eaLnBrk="0" latinLnBrk="0" hangingPunct="0">
              <a:spcBef>
                <a:spcPts val="800"/>
              </a:spcBef>
              <a:buFont typeface="Wingdings" panose="05000000000000000000" pitchFamily="2" charset="2"/>
              <a:buChar char="v"/>
              <a:defRPr sz="2000" b="1">
                <a:solidFill>
                  <a:srgbClr val="3B1515"/>
                </a:solidFill>
                <a:effectLst/>
                <a:latin typeface="Arial" panose="020B0604020202020204" pitchFamily="34" charset="0"/>
                <a:cs typeface="Arial" panose="020B0604020202020204" pitchFamily="34" charset="0"/>
              </a:defRPr>
            </a:lvl1pPr>
            <a:lvl2pPr marL="684000" indent="-324000">
              <a:spcBef>
                <a:spcPts val="600"/>
              </a:spcBef>
              <a:buFont typeface="Wingdings" panose="05000000000000000000" pitchFamily="2" charset="2"/>
              <a:buChar char="Ø"/>
              <a:defRPr sz="2000"/>
            </a:lvl2pPr>
            <a:lvl3pPr marL="972000" indent="-288000">
              <a:spcBef>
                <a:spcPts val="500"/>
              </a:spcBef>
              <a:buFont typeface="Wingdings" panose="05000000000000000000" pitchFamily="2" charset="2"/>
              <a:buChar char="ü"/>
              <a:defRPr sz="1800"/>
            </a:lvl3pPr>
            <a:lvl4pPr>
              <a:defRPr sz="1600"/>
            </a:lvl4pPr>
            <a:lvl5pPr>
              <a:defRPr sz="1600"/>
            </a:lvl5pPr>
            <a:lvl6pPr>
              <a:defRPr sz="1800"/>
            </a:lvl6pPr>
            <a:lvl7pPr>
              <a:defRPr sz="1800"/>
            </a:lvl7pPr>
            <a:lvl8pPr>
              <a:defRPr sz="1800"/>
            </a:lvl8pPr>
            <a:lvl9pPr>
              <a:defRPr sz="1800"/>
            </a:lvl9pPr>
          </a:lstStyle>
          <a:p>
            <a:pPr lvl="0"/>
            <a:r>
              <a:rPr lang="ko-KR" altLang="en-US" dirty="0" smtClean="0"/>
              <a:t>마스터 텍스트 스타일을 편집합니다</a:t>
            </a:r>
          </a:p>
        </p:txBody>
      </p:sp>
    </p:spTree>
    <p:extLst>
      <p:ext uri="{BB962C8B-B14F-4D97-AF65-F5344CB8AC3E}">
        <p14:creationId xmlns:p14="http://schemas.microsoft.com/office/powerpoint/2010/main" val="376792900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콘텐츠 2개">
    <p:spTree>
      <p:nvGrpSpPr>
        <p:cNvPr id="1" name=""/>
        <p:cNvGrpSpPr/>
        <p:nvPr/>
      </p:nvGrpSpPr>
      <p:grpSpPr>
        <a:xfrm>
          <a:off x="0" y="0"/>
          <a:ext cx="0" cy="0"/>
          <a:chOff x="0" y="0"/>
          <a:chExt cx="0" cy="0"/>
        </a:xfrm>
      </p:grpSpPr>
      <p:sp>
        <p:nvSpPr>
          <p:cNvPr id="3" name="내용 개체 틀 2"/>
          <p:cNvSpPr>
            <a:spLocks noGrp="1"/>
          </p:cNvSpPr>
          <p:nvPr>
            <p:ph sz="half" idx="1"/>
          </p:nvPr>
        </p:nvSpPr>
        <p:spPr>
          <a:xfrm>
            <a:off x="457200" y="2060848"/>
            <a:ext cx="4038600" cy="4065315"/>
          </a:xfrm>
          <a:ln>
            <a:solidFill>
              <a:srgbClr val="501C1C"/>
            </a:solidFill>
            <a:prstDash val="sysDot"/>
          </a:ln>
        </p:spPr>
        <p:txBody>
          <a:bodyPr>
            <a:normAutofit/>
          </a:bodyPr>
          <a:lstStyle>
            <a:lvl1pPr marL="360000" indent="-360000" eaLnBrk="0" latinLnBrk="0" hangingPunct="0">
              <a:spcBef>
                <a:spcPts val="800"/>
              </a:spcBef>
              <a:buFont typeface="Wingdings" panose="05000000000000000000" pitchFamily="2" charset="2"/>
              <a:buChar char="Ø"/>
              <a:defRPr sz="1800" b="1">
                <a:latin typeface="Arial" panose="020B0604020202020204" pitchFamily="34" charset="0"/>
                <a:cs typeface="Arial" panose="020B0604020202020204" pitchFamily="34" charset="0"/>
              </a:defRPr>
            </a:lvl1pPr>
            <a:lvl2pPr marL="684000" indent="-324000" eaLnBrk="0" latinLnBrk="0" hangingPunct="0">
              <a:spcBef>
                <a:spcPts val="600"/>
              </a:spcBef>
              <a:buFont typeface="Wingdings" panose="05000000000000000000" pitchFamily="2" charset="2"/>
              <a:buChar char="ü"/>
              <a:defRPr sz="1600">
                <a:latin typeface="Arial" panose="020B0604020202020204" pitchFamily="34" charset="0"/>
                <a:cs typeface="Arial" panose="020B0604020202020204" pitchFamily="34" charset="0"/>
              </a:defRPr>
            </a:lvl2pPr>
            <a:lvl3pPr marL="972000" indent="-288000" eaLnBrk="0" latinLnBrk="0" hangingPunct="0">
              <a:spcBef>
                <a:spcPts val="500"/>
              </a:spcBef>
              <a:buFont typeface="Arial" panose="020B0604020202020204" pitchFamily="34" charset="0"/>
              <a:buChar char="•"/>
              <a:defRPr sz="1400">
                <a:latin typeface="Arial" panose="020B0604020202020204" pitchFamily="34" charset="0"/>
                <a:cs typeface="Arial" panose="020B0604020202020204" pitchFamily="34" charset="0"/>
              </a:defRPr>
            </a:lvl3pPr>
            <a:lvl4pPr eaLnBrk="0" latinLnBrk="0" hangingPunct="0">
              <a:defRPr sz="1200">
                <a:latin typeface="Arial" panose="020B0604020202020204" pitchFamily="34" charset="0"/>
                <a:cs typeface="Arial" panose="020B0604020202020204" pitchFamily="34" charset="0"/>
              </a:defRPr>
            </a:lvl4pPr>
            <a:lvl5pPr eaLnBrk="0" latinLnBrk="0" hangingPunct="0">
              <a:defRPr sz="1200">
                <a:latin typeface="Arial" panose="020B0604020202020204" pitchFamily="34" charset="0"/>
                <a:cs typeface="Arial" panose="020B0604020202020204" pitchFamily="34" charset="0"/>
              </a:defRPr>
            </a:lvl5pPr>
            <a:lvl6pPr>
              <a:defRPr sz="1800"/>
            </a:lvl6pPr>
            <a:lvl7pPr>
              <a:defRPr sz="1800"/>
            </a:lvl7pPr>
            <a:lvl8pPr>
              <a:defRPr sz="1800"/>
            </a:lvl8pPr>
            <a:lvl9pPr>
              <a:defRPr sz="1800"/>
            </a:lvl9pPr>
          </a:lstStyle>
          <a:p>
            <a:pPr lvl="0"/>
            <a:r>
              <a:rPr lang="ko-KR" altLang="en-US" dirty="0" smtClean="0"/>
              <a:t>마스터 텍스트 스타일을 편집합니다</a:t>
            </a:r>
          </a:p>
          <a:p>
            <a:pPr lvl="1"/>
            <a:r>
              <a:rPr lang="ko-KR" altLang="en-US" dirty="0" smtClean="0"/>
              <a:t>둘째 수준</a:t>
            </a:r>
          </a:p>
          <a:p>
            <a:pPr lvl="2"/>
            <a:r>
              <a:rPr lang="ko-KR" altLang="en-US" dirty="0" smtClean="0"/>
              <a:t>셋째 수준</a:t>
            </a:r>
          </a:p>
          <a:p>
            <a:pPr lvl="3"/>
            <a:r>
              <a:rPr lang="ko-KR" altLang="en-US" dirty="0" smtClean="0"/>
              <a:t>넷째 수준</a:t>
            </a:r>
          </a:p>
          <a:p>
            <a:pPr lvl="4"/>
            <a:r>
              <a:rPr lang="ko-KR" altLang="en-US" dirty="0" smtClean="0"/>
              <a:t>다섯째 수준</a:t>
            </a:r>
            <a:endParaRPr lang="ko-KR" altLang="en-US" dirty="0"/>
          </a:p>
        </p:txBody>
      </p:sp>
      <p:sp>
        <p:nvSpPr>
          <p:cNvPr id="5" name="날짜 개체 틀 4"/>
          <p:cNvSpPr>
            <a:spLocks noGrp="1"/>
          </p:cNvSpPr>
          <p:nvPr>
            <p:ph type="dt" sz="half" idx="10"/>
          </p:nvPr>
        </p:nvSpPr>
        <p:spPr/>
        <p:txBody>
          <a:bodyPr/>
          <a:lstStyle/>
          <a:p>
            <a:endParaRPr lang="ko-KR" altLang="en-US"/>
          </a:p>
        </p:txBody>
      </p:sp>
      <p:sp>
        <p:nvSpPr>
          <p:cNvPr id="6" name="바닥글 개체 틀 5"/>
          <p:cNvSpPr>
            <a:spLocks noGrp="1"/>
          </p:cNvSpPr>
          <p:nvPr>
            <p:ph type="ftr" sz="quarter" idx="11"/>
          </p:nvPr>
        </p:nvSpPr>
        <p:spPr>
          <a:xfrm>
            <a:off x="3124200" y="6453336"/>
            <a:ext cx="2895600" cy="268139"/>
          </a:xfrm>
        </p:spPr>
        <p:txBody>
          <a:bodyPr/>
          <a:lstStyle/>
          <a:p>
            <a:endParaRPr lang="ko-KR" altLang="en-US"/>
          </a:p>
        </p:txBody>
      </p:sp>
      <p:sp>
        <p:nvSpPr>
          <p:cNvPr id="7" name="슬라이드 번호 개체 틀 6"/>
          <p:cNvSpPr>
            <a:spLocks noGrp="1"/>
          </p:cNvSpPr>
          <p:nvPr>
            <p:ph type="sldNum" sz="quarter" idx="12"/>
          </p:nvPr>
        </p:nvSpPr>
        <p:spPr>
          <a:xfrm>
            <a:off x="6553200" y="6453336"/>
            <a:ext cx="2133600" cy="268139"/>
          </a:xfrm>
        </p:spPr>
        <p:txBody>
          <a:bodyPr/>
          <a:lstStyle/>
          <a:p>
            <a:fld id="{54474919-CD09-461C-BAD7-5D368C3C3C94}" type="slidenum">
              <a:rPr lang="ko-KR" altLang="en-US" smtClean="0"/>
              <a:t>‹#›</a:t>
            </a:fld>
            <a:endParaRPr lang="ko-KR" altLang="en-US"/>
          </a:p>
        </p:txBody>
      </p:sp>
      <p:sp>
        <p:nvSpPr>
          <p:cNvPr id="8" name="제목 1"/>
          <p:cNvSpPr>
            <a:spLocks noGrp="1"/>
          </p:cNvSpPr>
          <p:nvPr>
            <p:ph type="title"/>
          </p:nvPr>
        </p:nvSpPr>
        <p:spPr>
          <a:xfrm>
            <a:off x="755576" y="276224"/>
            <a:ext cx="8388424" cy="560488"/>
          </a:xfrm>
          <a:solidFill>
            <a:srgbClr val="501C1C"/>
          </a:solidFill>
        </p:spPr>
        <p:txBody>
          <a:bodyPr>
            <a:noAutofit/>
          </a:bodyPr>
          <a:lstStyle>
            <a:lvl1pPr algn="l">
              <a:defRPr sz="2800" b="1">
                <a:solidFill>
                  <a:schemeClr val="bg1"/>
                </a:solidFill>
                <a:latin typeface="Arial" panose="020B0604020202020204" pitchFamily="34" charset="0"/>
                <a:cs typeface="Arial" panose="020B0604020202020204" pitchFamily="34" charset="0"/>
              </a:defRPr>
            </a:lvl1pPr>
          </a:lstStyle>
          <a:p>
            <a:r>
              <a:rPr lang="ko-KR" altLang="en-US" dirty="0" smtClean="0"/>
              <a:t>마스터 제목 스타일 편집</a:t>
            </a:r>
            <a:endParaRPr lang="ko-KR" altLang="en-US" dirty="0"/>
          </a:p>
        </p:txBody>
      </p:sp>
      <p:grpSp>
        <p:nvGrpSpPr>
          <p:cNvPr id="9" name="그룹 6"/>
          <p:cNvGrpSpPr>
            <a:grpSpLocks/>
          </p:cNvGrpSpPr>
          <p:nvPr userDrawn="1"/>
        </p:nvGrpSpPr>
        <p:grpSpPr bwMode="auto">
          <a:xfrm>
            <a:off x="251521" y="276225"/>
            <a:ext cx="435868" cy="560487"/>
            <a:chOff x="580996" y="428604"/>
            <a:chExt cx="288928" cy="500066"/>
          </a:xfrm>
        </p:grpSpPr>
        <p:sp>
          <p:nvSpPr>
            <p:cNvPr id="10" name="직사각형 9"/>
            <p:cNvSpPr/>
            <p:nvPr/>
          </p:nvSpPr>
          <p:spPr>
            <a:xfrm>
              <a:off x="664398" y="428604"/>
              <a:ext cx="205526" cy="500066"/>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ko-KR" altLang="en-US">
                <a:solidFill>
                  <a:prstClr val="white"/>
                </a:solidFill>
              </a:endParaRPr>
            </a:p>
          </p:txBody>
        </p:sp>
        <p:sp>
          <p:nvSpPr>
            <p:cNvPr id="11" name="직사각형 10"/>
            <p:cNvSpPr/>
            <p:nvPr/>
          </p:nvSpPr>
          <p:spPr>
            <a:xfrm>
              <a:off x="580996" y="428604"/>
              <a:ext cx="62551" cy="500066"/>
            </a:xfrm>
            <a:prstGeom prst="rect">
              <a:avLst/>
            </a:prstGeom>
            <a:solidFill>
              <a:srgbClr val="C000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ko-KR" altLang="en-US">
                <a:solidFill>
                  <a:prstClr val="white"/>
                </a:solidFill>
              </a:endParaRPr>
            </a:p>
          </p:txBody>
        </p:sp>
      </p:grpSp>
      <p:cxnSp>
        <p:nvCxnSpPr>
          <p:cNvPr id="15" name="직선 연결선 14"/>
          <p:cNvCxnSpPr/>
          <p:nvPr userDrawn="1"/>
        </p:nvCxnSpPr>
        <p:spPr>
          <a:xfrm>
            <a:off x="446088" y="6378789"/>
            <a:ext cx="8697912" cy="0"/>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sp>
        <p:nvSpPr>
          <p:cNvPr id="20" name="내용 개체 틀 2"/>
          <p:cNvSpPr>
            <a:spLocks noGrp="1"/>
          </p:cNvSpPr>
          <p:nvPr>
            <p:ph sz="half" idx="14"/>
          </p:nvPr>
        </p:nvSpPr>
        <p:spPr>
          <a:xfrm>
            <a:off x="446088" y="1052736"/>
            <a:ext cx="8302376" cy="432048"/>
          </a:xfrm>
          <a:ln>
            <a:solidFill>
              <a:srgbClr val="501C1C"/>
            </a:solidFill>
            <a:prstDash val="sysDot"/>
          </a:ln>
        </p:spPr>
        <p:txBody>
          <a:bodyPr>
            <a:normAutofit/>
          </a:bodyPr>
          <a:lstStyle>
            <a:lvl1pPr marL="360000" indent="-360000" eaLnBrk="0" latinLnBrk="0" hangingPunct="0">
              <a:spcBef>
                <a:spcPts val="800"/>
              </a:spcBef>
              <a:buFont typeface="Wingdings" panose="05000000000000000000" pitchFamily="2" charset="2"/>
              <a:buChar char="v"/>
              <a:defRPr sz="2000" b="1">
                <a:solidFill>
                  <a:srgbClr val="3B1515"/>
                </a:solidFill>
                <a:effectLst/>
                <a:latin typeface="Arial" panose="020B0604020202020204" pitchFamily="34" charset="0"/>
                <a:cs typeface="Arial" panose="020B0604020202020204" pitchFamily="34" charset="0"/>
              </a:defRPr>
            </a:lvl1pPr>
            <a:lvl2pPr marL="684000" indent="-324000">
              <a:spcBef>
                <a:spcPts val="600"/>
              </a:spcBef>
              <a:buFont typeface="Wingdings" panose="05000000000000000000" pitchFamily="2" charset="2"/>
              <a:buChar char="Ø"/>
              <a:defRPr sz="2000"/>
            </a:lvl2pPr>
            <a:lvl3pPr marL="972000" indent="-288000">
              <a:spcBef>
                <a:spcPts val="500"/>
              </a:spcBef>
              <a:buFont typeface="Wingdings" panose="05000000000000000000" pitchFamily="2" charset="2"/>
              <a:buChar char="ü"/>
              <a:defRPr sz="1800"/>
            </a:lvl3pPr>
            <a:lvl4pPr>
              <a:defRPr sz="1600"/>
            </a:lvl4pPr>
            <a:lvl5pPr>
              <a:defRPr sz="1600"/>
            </a:lvl5pPr>
            <a:lvl6pPr>
              <a:defRPr sz="1800"/>
            </a:lvl6pPr>
            <a:lvl7pPr>
              <a:defRPr sz="1800"/>
            </a:lvl7pPr>
            <a:lvl8pPr>
              <a:defRPr sz="1800"/>
            </a:lvl8pPr>
            <a:lvl9pPr>
              <a:defRPr sz="1800"/>
            </a:lvl9pPr>
          </a:lstStyle>
          <a:p>
            <a:pPr lvl="0"/>
            <a:r>
              <a:rPr lang="ko-KR" altLang="en-US" dirty="0" smtClean="0"/>
              <a:t>마스터 텍스트 스타일을 편집합니다</a:t>
            </a:r>
          </a:p>
        </p:txBody>
      </p:sp>
      <p:sp>
        <p:nvSpPr>
          <p:cNvPr id="21" name="내용 개체 틀 2"/>
          <p:cNvSpPr>
            <a:spLocks noGrp="1"/>
          </p:cNvSpPr>
          <p:nvPr>
            <p:ph sz="half" idx="15"/>
          </p:nvPr>
        </p:nvSpPr>
        <p:spPr>
          <a:xfrm>
            <a:off x="4709864" y="2060848"/>
            <a:ext cx="4038600" cy="4065315"/>
          </a:xfrm>
          <a:ln>
            <a:solidFill>
              <a:srgbClr val="501C1C"/>
            </a:solidFill>
            <a:prstDash val="sysDot"/>
          </a:ln>
        </p:spPr>
        <p:txBody>
          <a:bodyPr>
            <a:normAutofit/>
          </a:bodyPr>
          <a:lstStyle>
            <a:lvl1pPr marL="360000" indent="-360000" eaLnBrk="0" latinLnBrk="0" hangingPunct="0">
              <a:spcBef>
                <a:spcPts val="800"/>
              </a:spcBef>
              <a:buFont typeface="Wingdings" panose="05000000000000000000" pitchFamily="2" charset="2"/>
              <a:buChar char="Ø"/>
              <a:defRPr sz="2000" b="1">
                <a:latin typeface="Arial" panose="020B0604020202020204" pitchFamily="34" charset="0"/>
                <a:cs typeface="Arial" panose="020B0604020202020204" pitchFamily="34" charset="0"/>
              </a:defRPr>
            </a:lvl1pPr>
            <a:lvl2pPr marL="684000" indent="-324000" eaLnBrk="0" latinLnBrk="0" hangingPunct="0">
              <a:spcBef>
                <a:spcPts val="600"/>
              </a:spcBef>
              <a:buFont typeface="Wingdings" panose="05000000000000000000" pitchFamily="2" charset="2"/>
              <a:buChar char="ü"/>
              <a:defRPr sz="1800">
                <a:latin typeface="Arial" panose="020B0604020202020204" pitchFamily="34" charset="0"/>
                <a:cs typeface="Arial" panose="020B0604020202020204" pitchFamily="34" charset="0"/>
              </a:defRPr>
            </a:lvl2pPr>
            <a:lvl3pPr marL="972000" indent="-288000" eaLnBrk="0" latinLnBrk="0" hangingPunct="0">
              <a:spcBef>
                <a:spcPts val="500"/>
              </a:spcBef>
              <a:buFont typeface="Arial" panose="020B0604020202020204" pitchFamily="34" charset="0"/>
              <a:buChar char="•"/>
              <a:defRPr sz="1600">
                <a:latin typeface="Arial" panose="020B0604020202020204" pitchFamily="34" charset="0"/>
                <a:cs typeface="Arial" panose="020B0604020202020204" pitchFamily="34" charset="0"/>
              </a:defRPr>
            </a:lvl3pPr>
            <a:lvl4pPr eaLnBrk="0" latinLnBrk="0" hangingPunct="0">
              <a:defRPr sz="1400">
                <a:latin typeface="Arial" panose="020B0604020202020204" pitchFamily="34" charset="0"/>
                <a:cs typeface="Arial" panose="020B0604020202020204" pitchFamily="34" charset="0"/>
              </a:defRPr>
            </a:lvl4pPr>
            <a:lvl5pPr eaLnBrk="0" latinLnBrk="0" hangingPunct="0">
              <a:defRPr sz="1400">
                <a:latin typeface="Arial" panose="020B0604020202020204" pitchFamily="34" charset="0"/>
                <a:cs typeface="Arial" panose="020B0604020202020204" pitchFamily="34" charset="0"/>
              </a:defRPr>
            </a:lvl5pPr>
            <a:lvl6pPr>
              <a:defRPr sz="1800"/>
            </a:lvl6pPr>
            <a:lvl7pPr>
              <a:defRPr sz="1800"/>
            </a:lvl7pPr>
            <a:lvl8pPr>
              <a:defRPr sz="1800"/>
            </a:lvl8pPr>
            <a:lvl9pPr>
              <a:defRPr sz="1800"/>
            </a:lvl9pPr>
          </a:lstStyle>
          <a:p>
            <a:pPr lvl="0"/>
            <a:r>
              <a:rPr lang="ko-KR" altLang="en-US" dirty="0" smtClean="0"/>
              <a:t>마스터 텍스트 스타일을 편집합니다</a:t>
            </a:r>
          </a:p>
          <a:p>
            <a:pPr lvl="1"/>
            <a:r>
              <a:rPr lang="ko-KR" altLang="en-US" dirty="0" smtClean="0"/>
              <a:t>둘째 수준</a:t>
            </a:r>
          </a:p>
          <a:p>
            <a:pPr lvl="2"/>
            <a:r>
              <a:rPr lang="ko-KR" altLang="en-US" dirty="0" smtClean="0"/>
              <a:t>셋째 수준</a:t>
            </a:r>
          </a:p>
          <a:p>
            <a:pPr lvl="3"/>
            <a:r>
              <a:rPr lang="ko-KR" altLang="en-US" dirty="0" smtClean="0"/>
              <a:t>넷째 수준</a:t>
            </a:r>
          </a:p>
          <a:p>
            <a:pPr lvl="4"/>
            <a:r>
              <a:rPr lang="ko-KR" altLang="en-US" dirty="0" smtClean="0"/>
              <a:t>다섯째 수준</a:t>
            </a:r>
            <a:endParaRPr lang="ko-KR" altLang="en-US" dirty="0"/>
          </a:p>
        </p:txBody>
      </p:sp>
      <p:sp>
        <p:nvSpPr>
          <p:cNvPr id="22" name="텍스트 개체 틀 2"/>
          <p:cNvSpPr>
            <a:spLocks noGrp="1"/>
          </p:cNvSpPr>
          <p:nvPr>
            <p:ph type="body" idx="16"/>
          </p:nvPr>
        </p:nvSpPr>
        <p:spPr>
          <a:xfrm>
            <a:off x="457200" y="1637110"/>
            <a:ext cx="4040188" cy="423738"/>
          </a:xfrm>
          <a:solidFill>
            <a:srgbClr val="640000"/>
          </a:solidFill>
        </p:spPr>
        <p:txBody>
          <a:bodyPr anchor="ctr">
            <a:noAutofit/>
          </a:bodyPr>
          <a:lstStyle>
            <a:lvl1pPr marL="0" indent="0" eaLnBrk="0" latinLnBrk="0" hangingPunct="0">
              <a:buNone/>
              <a:defRPr sz="1800" b="1">
                <a:solidFill>
                  <a:schemeClr val="bg1"/>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dirty="0" smtClean="0"/>
              <a:t>마스터 텍스트 스타일을 </a:t>
            </a:r>
            <a:r>
              <a:rPr lang="ko-KR" altLang="en-US" dirty="0" err="1" smtClean="0"/>
              <a:t>편집합니</a:t>
            </a:r>
            <a:endParaRPr lang="ko-KR" altLang="en-US" dirty="0" smtClean="0"/>
          </a:p>
        </p:txBody>
      </p:sp>
      <p:sp>
        <p:nvSpPr>
          <p:cNvPr id="23" name="텍스트 개체 틀 2"/>
          <p:cNvSpPr>
            <a:spLocks noGrp="1"/>
          </p:cNvSpPr>
          <p:nvPr>
            <p:ph type="body" idx="17"/>
          </p:nvPr>
        </p:nvSpPr>
        <p:spPr>
          <a:xfrm>
            <a:off x="4708276" y="1637110"/>
            <a:ext cx="4040188" cy="423738"/>
          </a:xfrm>
          <a:solidFill>
            <a:srgbClr val="640000"/>
          </a:solidFill>
        </p:spPr>
        <p:txBody>
          <a:bodyPr anchor="ctr">
            <a:noAutofit/>
          </a:bodyPr>
          <a:lstStyle>
            <a:lvl1pPr marL="0" indent="0" eaLnBrk="0" latinLnBrk="0" hangingPunct="0">
              <a:buNone/>
              <a:defRPr sz="1800" b="1">
                <a:solidFill>
                  <a:schemeClr val="bg1"/>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dirty="0" smtClean="0"/>
              <a:t>마스터 텍스트 스타일을 </a:t>
            </a:r>
            <a:r>
              <a:rPr lang="ko-KR" altLang="en-US" dirty="0" err="1" smtClean="0"/>
              <a:t>편집합니</a:t>
            </a:r>
            <a:endParaRPr lang="ko-KR" altLang="en-US" dirty="0" smtClean="0"/>
          </a:p>
        </p:txBody>
      </p:sp>
    </p:spTree>
    <p:extLst>
      <p:ext uri="{BB962C8B-B14F-4D97-AF65-F5344CB8AC3E}">
        <p14:creationId xmlns:p14="http://schemas.microsoft.com/office/powerpoint/2010/main" val="3176289929"/>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콘텐츠 2개">
    <p:spTree>
      <p:nvGrpSpPr>
        <p:cNvPr id="1" name=""/>
        <p:cNvGrpSpPr/>
        <p:nvPr/>
      </p:nvGrpSpPr>
      <p:grpSpPr>
        <a:xfrm>
          <a:off x="0" y="0"/>
          <a:ext cx="0" cy="0"/>
          <a:chOff x="0" y="0"/>
          <a:chExt cx="0" cy="0"/>
        </a:xfrm>
      </p:grpSpPr>
      <p:sp>
        <p:nvSpPr>
          <p:cNvPr id="3" name="내용 개체 틀 2"/>
          <p:cNvSpPr>
            <a:spLocks noGrp="1"/>
          </p:cNvSpPr>
          <p:nvPr>
            <p:ph sz="half" idx="1"/>
          </p:nvPr>
        </p:nvSpPr>
        <p:spPr>
          <a:xfrm>
            <a:off x="457200" y="2060849"/>
            <a:ext cx="8291264" cy="1367721"/>
          </a:xfrm>
          <a:ln>
            <a:solidFill>
              <a:srgbClr val="501C1C"/>
            </a:solidFill>
            <a:prstDash val="sysDot"/>
          </a:ln>
        </p:spPr>
        <p:txBody>
          <a:bodyPr>
            <a:normAutofit/>
          </a:bodyPr>
          <a:lstStyle>
            <a:lvl1pPr marL="360000" indent="-360000" eaLnBrk="0" latinLnBrk="0" hangingPunct="0">
              <a:spcBef>
                <a:spcPts val="800"/>
              </a:spcBef>
              <a:buFont typeface="Wingdings" panose="05000000000000000000" pitchFamily="2" charset="2"/>
              <a:buChar char="Ø"/>
              <a:defRPr sz="1600" b="1">
                <a:latin typeface="Arial" panose="020B0604020202020204" pitchFamily="34" charset="0"/>
                <a:cs typeface="Arial" panose="020B0604020202020204" pitchFamily="34" charset="0"/>
              </a:defRPr>
            </a:lvl1pPr>
            <a:lvl2pPr marL="684000" indent="-324000" eaLnBrk="0" latinLnBrk="0" hangingPunct="0">
              <a:spcBef>
                <a:spcPts val="600"/>
              </a:spcBef>
              <a:buFont typeface="Wingdings" panose="05000000000000000000" pitchFamily="2" charset="2"/>
              <a:buChar char="ü"/>
              <a:defRPr sz="1400">
                <a:latin typeface="Arial" panose="020B0604020202020204" pitchFamily="34" charset="0"/>
                <a:cs typeface="Arial" panose="020B0604020202020204" pitchFamily="34" charset="0"/>
              </a:defRPr>
            </a:lvl2pPr>
            <a:lvl3pPr marL="972000" indent="-288000" eaLnBrk="0" latinLnBrk="0" hangingPunct="0">
              <a:spcBef>
                <a:spcPts val="500"/>
              </a:spcBef>
              <a:buFont typeface="Arial" panose="020B0604020202020204" pitchFamily="34" charset="0"/>
              <a:buChar char="•"/>
              <a:defRPr sz="1200">
                <a:latin typeface="Arial" panose="020B0604020202020204" pitchFamily="34" charset="0"/>
                <a:cs typeface="Arial" panose="020B0604020202020204" pitchFamily="34" charset="0"/>
              </a:defRPr>
            </a:lvl3pPr>
            <a:lvl4pPr marL="1224000" eaLnBrk="0" latinLnBrk="0" hangingPunct="0">
              <a:defRPr sz="1100">
                <a:latin typeface="Arial" panose="020B0604020202020204" pitchFamily="34" charset="0"/>
                <a:cs typeface="Arial" panose="020B0604020202020204" pitchFamily="34" charset="0"/>
              </a:defRPr>
            </a:lvl4pPr>
            <a:lvl5pPr eaLnBrk="0" latinLnBrk="0" hangingPunct="0">
              <a:defRPr sz="1100">
                <a:latin typeface="Arial" panose="020B0604020202020204" pitchFamily="34" charset="0"/>
                <a:cs typeface="Arial" panose="020B0604020202020204" pitchFamily="34" charset="0"/>
              </a:defRPr>
            </a:lvl5pPr>
            <a:lvl6pPr>
              <a:defRPr sz="1800"/>
            </a:lvl6pPr>
            <a:lvl7pPr>
              <a:defRPr sz="1800"/>
            </a:lvl7pPr>
            <a:lvl8pPr>
              <a:defRPr sz="1800"/>
            </a:lvl8pPr>
            <a:lvl9pPr>
              <a:defRPr sz="1800"/>
            </a:lvl9pPr>
          </a:lstStyle>
          <a:p>
            <a:pPr lvl="0"/>
            <a:r>
              <a:rPr lang="ko-KR" altLang="en-US" dirty="0" smtClean="0"/>
              <a:t>마스터 텍스트 스타일을 편집합니다</a:t>
            </a:r>
          </a:p>
          <a:p>
            <a:pPr lvl="1"/>
            <a:r>
              <a:rPr lang="ko-KR" altLang="en-US" dirty="0" smtClean="0"/>
              <a:t>둘째 수준</a:t>
            </a:r>
          </a:p>
          <a:p>
            <a:pPr lvl="2"/>
            <a:r>
              <a:rPr lang="ko-KR" altLang="en-US" dirty="0" smtClean="0"/>
              <a:t>셋째 수준</a:t>
            </a:r>
          </a:p>
          <a:p>
            <a:pPr lvl="3"/>
            <a:r>
              <a:rPr lang="ko-KR" altLang="en-US" dirty="0" smtClean="0"/>
              <a:t>넷째 수준</a:t>
            </a:r>
          </a:p>
          <a:p>
            <a:pPr lvl="4"/>
            <a:r>
              <a:rPr lang="ko-KR" altLang="en-US" dirty="0" smtClean="0"/>
              <a:t>다섯째 수준</a:t>
            </a:r>
            <a:endParaRPr lang="ko-KR" altLang="en-US" dirty="0"/>
          </a:p>
        </p:txBody>
      </p:sp>
      <p:sp>
        <p:nvSpPr>
          <p:cNvPr id="5" name="날짜 개체 틀 4"/>
          <p:cNvSpPr>
            <a:spLocks noGrp="1"/>
          </p:cNvSpPr>
          <p:nvPr>
            <p:ph type="dt" sz="half" idx="10"/>
          </p:nvPr>
        </p:nvSpPr>
        <p:spPr/>
        <p:txBody>
          <a:bodyPr/>
          <a:lstStyle/>
          <a:p>
            <a:endParaRPr lang="ko-KR" altLang="en-US"/>
          </a:p>
        </p:txBody>
      </p:sp>
      <p:sp>
        <p:nvSpPr>
          <p:cNvPr id="6" name="바닥글 개체 틀 5"/>
          <p:cNvSpPr>
            <a:spLocks noGrp="1"/>
          </p:cNvSpPr>
          <p:nvPr>
            <p:ph type="ftr" sz="quarter" idx="11"/>
          </p:nvPr>
        </p:nvSpPr>
        <p:spPr>
          <a:xfrm>
            <a:off x="3124200" y="6453336"/>
            <a:ext cx="2895600" cy="268139"/>
          </a:xfrm>
        </p:spPr>
        <p:txBody>
          <a:bodyPr/>
          <a:lstStyle/>
          <a:p>
            <a:endParaRPr lang="ko-KR" altLang="en-US"/>
          </a:p>
        </p:txBody>
      </p:sp>
      <p:sp>
        <p:nvSpPr>
          <p:cNvPr id="7" name="슬라이드 번호 개체 틀 6"/>
          <p:cNvSpPr>
            <a:spLocks noGrp="1"/>
          </p:cNvSpPr>
          <p:nvPr>
            <p:ph type="sldNum" sz="quarter" idx="12"/>
          </p:nvPr>
        </p:nvSpPr>
        <p:spPr>
          <a:xfrm>
            <a:off x="6553200" y="6453336"/>
            <a:ext cx="2133600" cy="268139"/>
          </a:xfrm>
        </p:spPr>
        <p:txBody>
          <a:bodyPr/>
          <a:lstStyle/>
          <a:p>
            <a:fld id="{54474919-CD09-461C-BAD7-5D368C3C3C94}" type="slidenum">
              <a:rPr lang="ko-KR" altLang="en-US" smtClean="0"/>
              <a:t>‹#›</a:t>
            </a:fld>
            <a:endParaRPr lang="ko-KR" altLang="en-US"/>
          </a:p>
        </p:txBody>
      </p:sp>
      <p:sp>
        <p:nvSpPr>
          <p:cNvPr id="8" name="제목 1"/>
          <p:cNvSpPr>
            <a:spLocks noGrp="1"/>
          </p:cNvSpPr>
          <p:nvPr>
            <p:ph type="title"/>
          </p:nvPr>
        </p:nvSpPr>
        <p:spPr>
          <a:xfrm>
            <a:off x="755576" y="276224"/>
            <a:ext cx="8388424" cy="560488"/>
          </a:xfrm>
          <a:solidFill>
            <a:srgbClr val="501C1C"/>
          </a:solidFill>
        </p:spPr>
        <p:txBody>
          <a:bodyPr>
            <a:noAutofit/>
          </a:bodyPr>
          <a:lstStyle>
            <a:lvl1pPr algn="l">
              <a:defRPr sz="2800" b="1">
                <a:solidFill>
                  <a:schemeClr val="bg1"/>
                </a:solidFill>
                <a:latin typeface="Arial" panose="020B0604020202020204" pitchFamily="34" charset="0"/>
                <a:cs typeface="Arial" panose="020B0604020202020204" pitchFamily="34" charset="0"/>
              </a:defRPr>
            </a:lvl1pPr>
          </a:lstStyle>
          <a:p>
            <a:r>
              <a:rPr lang="ko-KR" altLang="en-US" dirty="0" smtClean="0"/>
              <a:t>마스터 제목 스타일 편집</a:t>
            </a:r>
            <a:endParaRPr lang="ko-KR" altLang="en-US" dirty="0"/>
          </a:p>
        </p:txBody>
      </p:sp>
      <p:grpSp>
        <p:nvGrpSpPr>
          <p:cNvPr id="9" name="그룹 6"/>
          <p:cNvGrpSpPr>
            <a:grpSpLocks/>
          </p:cNvGrpSpPr>
          <p:nvPr userDrawn="1"/>
        </p:nvGrpSpPr>
        <p:grpSpPr bwMode="auto">
          <a:xfrm>
            <a:off x="251521" y="276225"/>
            <a:ext cx="435868" cy="560487"/>
            <a:chOff x="580996" y="428604"/>
            <a:chExt cx="288928" cy="500066"/>
          </a:xfrm>
        </p:grpSpPr>
        <p:sp>
          <p:nvSpPr>
            <p:cNvPr id="10" name="직사각형 9"/>
            <p:cNvSpPr/>
            <p:nvPr/>
          </p:nvSpPr>
          <p:spPr>
            <a:xfrm>
              <a:off x="664398" y="428604"/>
              <a:ext cx="205526" cy="500066"/>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ko-KR" altLang="en-US">
                <a:solidFill>
                  <a:prstClr val="white"/>
                </a:solidFill>
              </a:endParaRPr>
            </a:p>
          </p:txBody>
        </p:sp>
        <p:sp>
          <p:nvSpPr>
            <p:cNvPr id="11" name="직사각형 10"/>
            <p:cNvSpPr/>
            <p:nvPr/>
          </p:nvSpPr>
          <p:spPr>
            <a:xfrm>
              <a:off x="580996" y="428604"/>
              <a:ext cx="62551" cy="500066"/>
            </a:xfrm>
            <a:prstGeom prst="rect">
              <a:avLst/>
            </a:prstGeom>
            <a:solidFill>
              <a:srgbClr val="C000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ko-KR" altLang="en-US">
                <a:solidFill>
                  <a:prstClr val="white"/>
                </a:solidFill>
              </a:endParaRPr>
            </a:p>
          </p:txBody>
        </p:sp>
      </p:grpSp>
      <p:cxnSp>
        <p:nvCxnSpPr>
          <p:cNvPr id="15" name="직선 연결선 14"/>
          <p:cNvCxnSpPr/>
          <p:nvPr userDrawn="1"/>
        </p:nvCxnSpPr>
        <p:spPr>
          <a:xfrm>
            <a:off x="446088" y="6378789"/>
            <a:ext cx="8697912" cy="0"/>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sp>
        <p:nvSpPr>
          <p:cNvPr id="20" name="내용 개체 틀 2"/>
          <p:cNvSpPr>
            <a:spLocks noGrp="1"/>
          </p:cNvSpPr>
          <p:nvPr>
            <p:ph sz="half" idx="14"/>
          </p:nvPr>
        </p:nvSpPr>
        <p:spPr>
          <a:xfrm>
            <a:off x="446088" y="1052736"/>
            <a:ext cx="8302376" cy="432048"/>
          </a:xfrm>
          <a:ln>
            <a:solidFill>
              <a:srgbClr val="501C1C"/>
            </a:solidFill>
            <a:prstDash val="sysDot"/>
          </a:ln>
        </p:spPr>
        <p:txBody>
          <a:bodyPr anchor="ctr">
            <a:normAutofit/>
          </a:bodyPr>
          <a:lstStyle>
            <a:lvl1pPr marL="360000" indent="-360000" eaLnBrk="0" latinLnBrk="0" hangingPunct="0">
              <a:spcBef>
                <a:spcPts val="800"/>
              </a:spcBef>
              <a:buFont typeface="Wingdings" panose="05000000000000000000" pitchFamily="2" charset="2"/>
              <a:buChar char="v"/>
              <a:defRPr sz="1800" b="1">
                <a:solidFill>
                  <a:srgbClr val="3B1515"/>
                </a:solidFill>
                <a:effectLst/>
                <a:latin typeface="Arial" panose="020B0604020202020204" pitchFamily="34" charset="0"/>
                <a:cs typeface="Arial" panose="020B0604020202020204" pitchFamily="34" charset="0"/>
              </a:defRPr>
            </a:lvl1pPr>
            <a:lvl2pPr marL="684000" indent="-324000">
              <a:spcBef>
                <a:spcPts val="600"/>
              </a:spcBef>
              <a:buFont typeface="Wingdings" panose="05000000000000000000" pitchFamily="2" charset="2"/>
              <a:buChar char="Ø"/>
              <a:defRPr sz="2000"/>
            </a:lvl2pPr>
            <a:lvl3pPr marL="972000" indent="-288000">
              <a:spcBef>
                <a:spcPts val="500"/>
              </a:spcBef>
              <a:buFont typeface="Wingdings" panose="05000000000000000000" pitchFamily="2" charset="2"/>
              <a:buChar char="ü"/>
              <a:defRPr sz="1800"/>
            </a:lvl3pPr>
            <a:lvl4pPr>
              <a:defRPr sz="1600"/>
            </a:lvl4pPr>
            <a:lvl5pPr>
              <a:defRPr sz="1600"/>
            </a:lvl5pPr>
            <a:lvl6pPr>
              <a:defRPr sz="1800"/>
            </a:lvl6pPr>
            <a:lvl7pPr>
              <a:defRPr sz="1800"/>
            </a:lvl7pPr>
            <a:lvl8pPr>
              <a:defRPr sz="1800"/>
            </a:lvl8pPr>
            <a:lvl9pPr>
              <a:defRPr sz="1800"/>
            </a:lvl9pPr>
          </a:lstStyle>
          <a:p>
            <a:pPr lvl="0"/>
            <a:r>
              <a:rPr lang="ko-KR" altLang="en-US" dirty="0" smtClean="0"/>
              <a:t>마스터 텍스트 스타일을 편집합니다</a:t>
            </a:r>
          </a:p>
        </p:txBody>
      </p:sp>
      <p:sp>
        <p:nvSpPr>
          <p:cNvPr id="21" name="내용 개체 틀 2"/>
          <p:cNvSpPr>
            <a:spLocks noGrp="1"/>
          </p:cNvSpPr>
          <p:nvPr>
            <p:ph sz="half" idx="15"/>
          </p:nvPr>
        </p:nvSpPr>
        <p:spPr>
          <a:xfrm>
            <a:off x="455612" y="4082495"/>
            <a:ext cx="8292852" cy="2043668"/>
          </a:xfrm>
          <a:ln>
            <a:solidFill>
              <a:srgbClr val="501C1C"/>
            </a:solidFill>
            <a:prstDash val="sysDot"/>
          </a:ln>
        </p:spPr>
        <p:txBody>
          <a:bodyPr>
            <a:normAutofit/>
          </a:bodyPr>
          <a:lstStyle>
            <a:lvl1pPr marL="360000" indent="-360000" eaLnBrk="0" latinLnBrk="0" hangingPunct="0">
              <a:spcBef>
                <a:spcPts val="800"/>
              </a:spcBef>
              <a:buFont typeface="Wingdings" panose="05000000000000000000" pitchFamily="2" charset="2"/>
              <a:buChar char="Ø"/>
              <a:defRPr sz="1800" b="1">
                <a:latin typeface="Arial" panose="020B0604020202020204" pitchFamily="34" charset="0"/>
                <a:cs typeface="Arial" panose="020B0604020202020204" pitchFamily="34" charset="0"/>
              </a:defRPr>
            </a:lvl1pPr>
            <a:lvl2pPr marL="684000" indent="-324000" eaLnBrk="0" latinLnBrk="0" hangingPunct="0">
              <a:spcBef>
                <a:spcPts val="600"/>
              </a:spcBef>
              <a:buFont typeface="Wingdings" panose="05000000000000000000" pitchFamily="2" charset="2"/>
              <a:buChar char="ü"/>
              <a:defRPr sz="1600">
                <a:latin typeface="Arial" panose="020B0604020202020204" pitchFamily="34" charset="0"/>
                <a:cs typeface="Arial" panose="020B0604020202020204" pitchFamily="34" charset="0"/>
              </a:defRPr>
            </a:lvl2pPr>
            <a:lvl3pPr marL="972000" indent="-288000" eaLnBrk="0" latinLnBrk="0" hangingPunct="0">
              <a:spcBef>
                <a:spcPts val="500"/>
              </a:spcBef>
              <a:buFont typeface="Arial" panose="020B0604020202020204" pitchFamily="34" charset="0"/>
              <a:buChar char="•"/>
              <a:defRPr sz="1400">
                <a:latin typeface="Arial" panose="020B0604020202020204" pitchFamily="34" charset="0"/>
                <a:cs typeface="Arial" panose="020B0604020202020204" pitchFamily="34" charset="0"/>
              </a:defRPr>
            </a:lvl3pPr>
            <a:lvl4pPr marL="1224000" eaLnBrk="0" latinLnBrk="0" hangingPunct="0">
              <a:defRPr sz="1200">
                <a:latin typeface="Arial" panose="020B0604020202020204" pitchFamily="34" charset="0"/>
                <a:cs typeface="Arial" panose="020B0604020202020204" pitchFamily="34" charset="0"/>
              </a:defRPr>
            </a:lvl4pPr>
            <a:lvl5pPr eaLnBrk="0" latinLnBrk="0" hangingPunct="0">
              <a:defRPr sz="1200">
                <a:latin typeface="Arial" panose="020B0604020202020204" pitchFamily="34" charset="0"/>
                <a:cs typeface="Arial" panose="020B0604020202020204" pitchFamily="34" charset="0"/>
              </a:defRPr>
            </a:lvl5pPr>
            <a:lvl6pPr>
              <a:defRPr sz="1800"/>
            </a:lvl6pPr>
            <a:lvl7pPr>
              <a:defRPr sz="1800"/>
            </a:lvl7pPr>
            <a:lvl8pPr>
              <a:defRPr sz="1800"/>
            </a:lvl8pPr>
            <a:lvl9pPr>
              <a:defRPr sz="1800"/>
            </a:lvl9pPr>
          </a:lstStyle>
          <a:p>
            <a:pPr lvl="0"/>
            <a:r>
              <a:rPr lang="ko-KR" altLang="en-US" dirty="0" smtClean="0"/>
              <a:t>마스터 텍스트 스타일을 편집합니다</a:t>
            </a:r>
          </a:p>
          <a:p>
            <a:pPr lvl="1"/>
            <a:r>
              <a:rPr lang="ko-KR" altLang="en-US" dirty="0" smtClean="0"/>
              <a:t>둘째 수준</a:t>
            </a:r>
          </a:p>
          <a:p>
            <a:pPr lvl="2"/>
            <a:r>
              <a:rPr lang="ko-KR" altLang="en-US" dirty="0" smtClean="0"/>
              <a:t>셋째 수준</a:t>
            </a:r>
          </a:p>
          <a:p>
            <a:pPr lvl="3"/>
            <a:r>
              <a:rPr lang="ko-KR" altLang="en-US" dirty="0" smtClean="0"/>
              <a:t>넷째 수준</a:t>
            </a:r>
          </a:p>
          <a:p>
            <a:pPr lvl="4"/>
            <a:r>
              <a:rPr lang="ko-KR" altLang="en-US" dirty="0" smtClean="0"/>
              <a:t>다섯째 수준</a:t>
            </a:r>
            <a:endParaRPr lang="ko-KR" altLang="en-US" dirty="0"/>
          </a:p>
        </p:txBody>
      </p:sp>
      <p:sp>
        <p:nvSpPr>
          <p:cNvPr id="22" name="텍스트 개체 틀 2"/>
          <p:cNvSpPr>
            <a:spLocks noGrp="1"/>
          </p:cNvSpPr>
          <p:nvPr>
            <p:ph type="body" idx="16"/>
          </p:nvPr>
        </p:nvSpPr>
        <p:spPr>
          <a:xfrm>
            <a:off x="457200" y="1637110"/>
            <a:ext cx="4040188" cy="423738"/>
          </a:xfrm>
          <a:solidFill>
            <a:srgbClr val="640000"/>
          </a:solidFill>
        </p:spPr>
        <p:txBody>
          <a:bodyPr anchor="ctr">
            <a:noAutofit/>
          </a:bodyPr>
          <a:lstStyle>
            <a:lvl1pPr marL="0" indent="0" eaLnBrk="0" latinLnBrk="0" hangingPunct="0">
              <a:buNone/>
              <a:defRPr sz="1600" b="1">
                <a:solidFill>
                  <a:schemeClr val="bg1"/>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dirty="0" smtClean="0"/>
              <a:t>마스터 텍스트 스타일을 </a:t>
            </a:r>
            <a:r>
              <a:rPr lang="ko-KR" altLang="en-US" dirty="0" err="1" smtClean="0"/>
              <a:t>편집합니</a:t>
            </a:r>
            <a:endParaRPr lang="ko-KR" altLang="en-US" dirty="0" smtClean="0"/>
          </a:p>
        </p:txBody>
      </p:sp>
      <p:sp>
        <p:nvSpPr>
          <p:cNvPr id="23" name="텍스트 개체 틀 2"/>
          <p:cNvSpPr>
            <a:spLocks noGrp="1"/>
          </p:cNvSpPr>
          <p:nvPr>
            <p:ph type="body" idx="17"/>
          </p:nvPr>
        </p:nvSpPr>
        <p:spPr>
          <a:xfrm>
            <a:off x="457200" y="3658757"/>
            <a:ext cx="4040188" cy="423738"/>
          </a:xfrm>
          <a:solidFill>
            <a:srgbClr val="640000"/>
          </a:solidFill>
        </p:spPr>
        <p:txBody>
          <a:bodyPr anchor="ctr">
            <a:noAutofit/>
          </a:bodyPr>
          <a:lstStyle>
            <a:lvl1pPr marL="0" indent="0" eaLnBrk="0" latinLnBrk="0" hangingPunct="0">
              <a:buNone/>
              <a:defRPr sz="1600" b="1">
                <a:solidFill>
                  <a:schemeClr val="bg1"/>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dirty="0" smtClean="0"/>
              <a:t>마스터 텍스트 스타일을 </a:t>
            </a:r>
            <a:r>
              <a:rPr lang="ko-KR" altLang="en-US" dirty="0" err="1" smtClean="0"/>
              <a:t>편집합니</a:t>
            </a:r>
            <a:endParaRPr lang="ko-KR" altLang="en-US" dirty="0" smtClean="0"/>
          </a:p>
        </p:txBody>
      </p:sp>
    </p:spTree>
    <p:extLst>
      <p:ext uri="{BB962C8B-B14F-4D97-AF65-F5344CB8AC3E}">
        <p14:creationId xmlns:p14="http://schemas.microsoft.com/office/powerpoint/2010/main" val="81664726"/>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lvl1pPr>
              <a:defRPr/>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4" name="내용 개체 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텍스트 개체 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6" name="내용 개체 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7" name="날짜 개체 틀 6"/>
          <p:cNvSpPr>
            <a:spLocks noGrp="1"/>
          </p:cNvSpPr>
          <p:nvPr>
            <p:ph type="dt" sz="half" idx="10"/>
          </p:nvPr>
        </p:nvSpPr>
        <p:spPr/>
        <p:txBody>
          <a:bodyPr/>
          <a:lstStyle/>
          <a:p>
            <a:endParaRPr lang="ko-KR" altLang="en-US"/>
          </a:p>
        </p:txBody>
      </p:sp>
      <p:sp>
        <p:nvSpPr>
          <p:cNvPr id="8" name="바닥글 개체 틀 7"/>
          <p:cNvSpPr>
            <a:spLocks noGrp="1"/>
          </p:cNvSpPr>
          <p:nvPr>
            <p:ph type="ftr" sz="quarter" idx="11"/>
          </p:nvPr>
        </p:nvSpPr>
        <p:spPr/>
        <p:txBody>
          <a:bodyPr/>
          <a:lstStyle/>
          <a:p>
            <a:endParaRPr lang="ko-KR" altLang="en-US"/>
          </a:p>
        </p:txBody>
      </p:sp>
      <p:sp>
        <p:nvSpPr>
          <p:cNvPr id="9" name="슬라이드 번호 개체 틀 8"/>
          <p:cNvSpPr>
            <a:spLocks noGrp="1"/>
          </p:cNvSpPr>
          <p:nvPr>
            <p:ph type="sldNum" sz="quarter" idx="12"/>
          </p:nvPr>
        </p:nvSpPr>
        <p:spPr/>
        <p:txBody>
          <a:bodyPr/>
          <a:lstStyle/>
          <a:p>
            <a:fld id="{54474919-CD09-461C-BAD7-5D368C3C3C94}" type="slidenum">
              <a:rPr lang="ko-KR" altLang="en-US" smtClean="0"/>
              <a:t>‹#›</a:t>
            </a:fld>
            <a:endParaRPr lang="ko-KR" altLang="en-US"/>
          </a:p>
        </p:txBody>
      </p:sp>
    </p:spTree>
    <p:extLst>
      <p:ext uri="{BB962C8B-B14F-4D97-AF65-F5344CB8AC3E}">
        <p14:creationId xmlns:p14="http://schemas.microsoft.com/office/powerpoint/2010/main" val="1841467598"/>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722313" y="4406900"/>
            <a:ext cx="7772400" cy="1362075"/>
          </a:xfrm>
        </p:spPr>
        <p:txBody>
          <a:bodyPr anchor="t"/>
          <a:lstStyle>
            <a:lvl1pPr algn="l">
              <a:defRPr sz="4000" b="1" cap="all"/>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smtClean="0"/>
              <a:t>마스터 텍스트 스타일을 편집합니다</a:t>
            </a:r>
          </a:p>
        </p:txBody>
      </p:sp>
      <p:sp>
        <p:nvSpPr>
          <p:cNvPr id="4" name="날짜 개체 틀 3"/>
          <p:cNvSpPr>
            <a:spLocks noGrp="1"/>
          </p:cNvSpPr>
          <p:nvPr>
            <p:ph type="dt" sz="half" idx="10"/>
          </p:nvPr>
        </p:nvSpPr>
        <p:spPr/>
        <p:txBody>
          <a:bodyPr/>
          <a:lstStyle/>
          <a:p>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54474919-CD09-461C-BAD7-5D368C3C3C94}" type="slidenum">
              <a:rPr lang="ko-KR" altLang="en-US" smtClean="0"/>
              <a:t>‹#›</a:t>
            </a:fld>
            <a:endParaRPr lang="ko-KR" altLang="en-US"/>
          </a:p>
        </p:txBody>
      </p:sp>
    </p:spTree>
    <p:extLst>
      <p:ext uri="{BB962C8B-B14F-4D97-AF65-F5344CB8AC3E}">
        <p14:creationId xmlns:p14="http://schemas.microsoft.com/office/powerpoint/2010/main" val="2224994007"/>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날짜 개체 틀 2"/>
          <p:cNvSpPr>
            <a:spLocks noGrp="1"/>
          </p:cNvSpPr>
          <p:nvPr>
            <p:ph type="dt" sz="half" idx="10"/>
          </p:nvPr>
        </p:nvSpPr>
        <p:spPr/>
        <p:txBody>
          <a:bodyPr/>
          <a:lstStyle/>
          <a:p>
            <a:endParaRPr lang="ko-KR" altLang="en-US"/>
          </a:p>
        </p:txBody>
      </p:sp>
      <p:sp>
        <p:nvSpPr>
          <p:cNvPr id="4" name="바닥글 개체 틀 3"/>
          <p:cNvSpPr>
            <a:spLocks noGrp="1"/>
          </p:cNvSpPr>
          <p:nvPr>
            <p:ph type="ftr" sz="quarter" idx="11"/>
          </p:nvPr>
        </p:nvSpPr>
        <p:spPr/>
        <p:txBody>
          <a:bodyPr/>
          <a:lstStyle/>
          <a:p>
            <a:endParaRPr lang="ko-KR" altLang="en-US"/>
          </a:p>
        </p:txBody>
      </p:sp>
      <p:sp>
        <p:nvSpPr>
          <p:cNvPr id="5" name="슬라이드 번호 개체 틀 4"/>
          <p:cNvSpPr>
            <a:spLocks noGrp="1"/>
          </p:cNvSpPr>
          <p:nvPr>
            <p:ph type="sldNum" sz="quarter" idx="12"/>
          </p:nvPr>
        </p:nvSpPr>
        <p:spPr/>
        <p:txBody>
          <a:bodyPr/>
          <a:lstStyle/>
          <a:p>
            <a:fld id="{54474919-CD09-461C-BAD7-5D368C3C3C94}" type="slidenum">
              <a:rPr lang="ko-KR" altLang="en-US" smtClean="0"/>
              <a:t>‹#›</a:t>
            </a:fld>
            <a:endParaRPr lang="ko-KR" altLang="en-US"/>
          </a:p>
        </p:txBody>
      </p:sp>
    </p:spTree>
    <p:extLst>
      <p:ext uri="{BB962C8B-B14F-4D97-AF65-F5344CB8AC3E}">
        <p14:creationId xmlns:p14="http://schemas.microsoft.com/office/powerpoint/2010/main" val="38315998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endParaRPr lang="ko-KR" altLang="en-US"/>
          </a:p>
        </p:txBody>
      </p:sp>
      <p:sp>
        <p:nvSpPr>
          <p:cNvPr id="3" name="바닥글 개체 틀 2"/>
          <p:cNvSpPr>
            <a:spLocks noGrp="1"/>
          </p:cNvSpPr>
          <p:nvPr>
            <p:ph type="ftr" sz="quarter" idx="11"/>
          </p:nvPr>
        </p:nvSpPr>
        <p:spPr/>
        <p:txBody>
          <a:bodyPr/>
          <a:lstStyle/>
          <a:p>
            <a:endParaRPr lang="ko-KR" altLang="en-US"/>
          </a:p>
        </p:txBody>
      </p:sp>
      <p:sp>
        <p:nvSpPr>
          <p:cNvPr id="4" name="슬라이드 번호 개체 틀 3"/>
          <p:cNvSpPr>
            <a:spLocks noGrp="1"/>
          </p:cNvSpPr>
          <p:nvPr>
            <p:ph type="sldNum" sz="quarter" idx="12"/>
          </p:nvPr>
        </p:nvSpPr>
        <p:spPr/>
        <p:txBody>
          <a:bodyPr/>
          <a:lstStyle/>
          <a:p>
            <a:fld id="{54474919-CD09-461C-BAD7-5D368C3C3C94}" type="slidenum">
              <a:rPr lang="ko-KR" altLang="en-US" smtClean="0"/>
              <a:t>‹#›</a:t>
            </a:fld>
            <a:endParaRPr lang="ko-KR" altLang="en-US"/>
          </a:p>
        </p:txBody>
      </p:sp>
    </p:spTree>
    <p:extLst>
      <p:ext uri="{BB962C8B-B14F-4D97-AF65-F5344CB8AC3E}">
        <p14:creationId xmlns:p14="http://schemas.microsoft.com/office/powerpoint/2010/main" val="36731982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457200" y="273050"/>
            <a:ext cx="3008313" cy="1162050"/>
          </a:xfrm>
        </p:spPr>
        <p:txBody>
          <a:bodyPr anchor="b"/>
          <a:lstStyle>
            <a:lvl1pPr algn="l">
              <a:defRPr sz="2000" b="1"/>
            </a:lvl1pPr>
          </a:lstStyle>
          <a:p>
            <a:r>
              <a:rPr lang="ko-KR" altLang="en-US" smtClean="0"/>
              <a:t>마스터 제목 스타일 편집</a:t>
            </a:r>
            <a:endParaRPr lang="ko-KR" altLang="en-US"/>
          </a:p>
        </p:txBody>
      </p:sp>
      <p:sp>
        <p:nvSpPr>
          <p:cNvPr id="3" name="내용 개체 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텍스트 개체 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54474919-CD09-461C-BAD7-5D368C3C3C94}" type="slidenum">
              <a:rPr lang="ko-KR" altLang="en-US" smtClean="0"/>
              <a:t>‹#›</a:t>
            </a:fld>
            <a:endParaRPr lang="ko-KR" altLang="en-US"/>
          </a:p>
        </p:txBody>
      </p:sp>
    </p:spTree>
    <p:extLst>
      <p:ext uri="{BB962C8B-B14F-4D97-AF65-F5344CB8AC3E}">
        <p14:creationId xmlns:p14="http://schemas.microsoft.com/office/powerpoint/2010/main" val="2845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1792288" y="4800600"/>
            <a:ext cx="5486400" cy="566738"/>
          </a:xfrm>
        </p:spPr>
        <p:txBody>
          <a:bodyPr anchor="b"/>
          <a:lstStyle>
            <a:lvl1pPr algn="l">
              <a:defRPr sz="2000" b="1"/>
            </a:lvl1pPr>
          </a:lstStyle>
          <a:p>
            <a:r>
              <a:rPr lang="ko-KR" altLang="en-US" dirty="0" smtClean="0"/>
              <a:t>마스터 제목 스타일 편집</a:t>
            </a:r>
            <a:endParaRPr lang="ko-KR" altLang="en-US" dirty="0"/>
          </a:p>
        </p:txBody>
      </p:sp>
      <p:sp>
        <p:nvSpPr>
          <p:cNvPr id="3" name="그림 개체 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dirty="0" smtClean="0"/>
              <a:t>마스터 텍스트 스타일을 편집합니다</a:t>
            </a:r>
          </a:p>
        </p:txBody>
      </p:sp>
      <p:sp>
        <p:nvSpPr>
          <p:cNvPr id="5" name="날짜 개체 틀 4"/>
          <p:cNvSpPr>
            <a:spLocks noGrp="1"/>
          </p:cNvSpPr>
          <p:nvPr>
            <p:ph type="dt" sz="half" idx="10"/>
          </p:nvPr>
        </p:nvSpPr>
        <p:spPr/>
        <p:txBody>
          <a:bodyPr/>
          <a:lstStyle/>
          <a:p>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54474919-CD09-461C-BAD7-5D368C3C3C94}" type="slidenum">
              <a:rPr lang="ko-KR" altLang="en-US" smtClean="0"/>
              <a:t>‹#›</a:t>
            </a:fld>
            <a:endParaRPr lang="ko-KR" altLang="en-US"/>
          </a:p>
        </p:txBody>
      </p:sp>
    </p:spTree>
    <p:extLst>
      <p:ext uri="{BB962C8B-B14F-4D97-AF65-F5344CB8AC3E}">
        <p14:creationId xmlns:p14="http://schemas.microsoft.com/office/powerpoint/2010/main" val="14280363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54474919-CD09-461C-BAD7-5D368C3C3C94}" type="slidenum">
              <a:rPr lang="ko-KR" altLang="en-US" smtClean="0"/>
              <a:t>‹#›</a:t>
            </a:fld>
            <a:endParaRPr lang="ko-KR" altLang="en-US"/>
          </a:p>
        </p:txBody>
      </p:sp>
    </p:spTree>
    <p:extLst>
      <p:ext uri="{BB962C8B-B14F-4D97-AF65-F5344CB8AC3E}">
        <p14:creationId xmlns:p14="http://schemas.microsoft.com/office/powerpoint/2010/main" val="13171514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6629400" y="274638"/>
            <a:ext cx="2057400" cy="5851525"/>
          </a:xfrm>
        </p:spPr>
        <p:txBody>
          <a:bodyPr vert="eaVert"/>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a:xfrm>
            <a:off x="457200" y="274638"/>
            <a:ext cx="6019800" cy="5851525"/>
          </a:xfr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54474919-CD09-461C-BAD7-5D368C3C3C94}" type="slidenum">
              <a:rPr lang="ko-KR" altLang="en-US" smtClean="0"/>
              <a:t>‹#›</a:t>
            </a:fld>
            <a:endParaRPr lang="ko-KR" altLang="en-US"/>
          </a:p>
        </p:txBody>
      </p:sp>
    </p:spTree>
    <p:extLst>
      <p:ext uri="{BB962C8B-B14F-4D97-AF65-F5344CB8AC3E}">
        <p14:creationId xmlns:p14="http://schemas.microsoft.com/office/powerpoint/2010/main" val="35606154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제목 슬라이드">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4" name="그림 12" descr="safe_image.png"/>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250825" y="188913"/>
            <a:ext cx="576263" cy="82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제목 1"/>
          <p:cNvSpPr>
            <a:spLocks noGrp="1"/>
          </p:cNvSpPr>
          <p:nvPr>
            <p:ph type="ctrTitle"/>
          </p:nvPr>
        </p:nvSpPr>
        <p:spPr>
          <a:xfrm>
            <a:off x="683568" y="1556792"/>
            <a:ext cx="7772400" cy="1470025"/>
          </a:xfrm>
        </p:spPr>
        <p:txBody>
          <a:bodyPr/>
          <a:lstStyle/>
          <a:p>
            <a:r>
              <a:rPr lang="ko-KR" altLang="en-US" dirty="0" smtClean="0"/>
              <a:t>마스터 제목 스타일 편집</a:t>
            </a:r>
            <a:endParaRPr lang="ko-KR" altLang="en-US" dirty="0"/>
          </a:p>
        </p:txBody>
      </p:sp>
      <p:sp>
        <p:nvSpPr>
          <p:cNvPr id="3" name="부제목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dirty="0" smtClean="0"/>
              <a:t>마스터 부제목 스타일 편집</a:t>
            </a:r>
            <a:endParaRPr lang="ko-KR" altLang="en-US" dirty="0"/>
          </a:p>
        </p:txBody>
      </p:sp>
      <p:sp>
        <p:nvSpPr>
          <p:cNvPr id="5" name="날짜 개체 틀 3"/>
          <p:cNvSpPr>
            <a:spLocks noGrp="1"/>
          </p:cNvSpPr>
          <p:nvPr>
            <p:ph type="dt" sz="half" idx="10"/>
          </p:nvPr>
        </p:nvSpPr>
        <p:spPr/>
        <p:txBody>
          <a:bodyPr/>
          <a:lstStyle>
            <a:lvl1pPr eaLnBrk="0" fontAlgn="base" latinLnBrk="0" hangingPunct="0">
              <a:spcBef>
                <a:spcPct val="0"/>
              </a:spcBef>
              <a:spcAft>
                <a:spcPct val="0"/>
              </a:spcAft>
              <a:defRPr kumimoji="1">
                <a:latin typeface="맑은 고딕" panose="020B0503020000020004" pitchFamily="50" charset="-127"/>
                <a:ea typeface="굴림" panose="020B0600000101010101" pitchFamily="50" charset="-127"/>
              </a:defRPr>
            </a:lvl1pPr>
          </a:lstStyle>
          <a:p>
            <a:pPr>
              <a:defRPr/>
            </a:pPr>
            <a:endParaRPr lang="ko-KR" altLang="en-US"/>
          </a:p>
        </p:txBody>
      </p:sp>
      <p:sp>
        <p:nvSpPr>
          <p:cNvPr id="6" name="바닥글 개체 틀 4"/>
          <p:cNvSpPr>
            <a:spLocks noGrp="1"/>
          </p:cNvSpPr>
          <p:nvPr>
            <p:ph type="ftr" sz="quarter" idx="11"/>
          </p:nvPr>
        </p:nvSpPr>
        <p:spPr/>
        <p:txBody>
          <a:bodyPr/>
          <a:lstStyle>
            <a:lvl1pPr eaLnBrk="0" fontAlgn="base" latinLnBrk="0" hangingPunct="0">
              <a:spcBef>
                <a:spcPct val="0"/>
              </a:spcBef>
              <a:spcAft>
                <a:spcPct val="0"/>
              </a:spcAft>
              <a:defRPr kumimoji="1">
                <a:latin typeface="맑은 고딕" panose="020B0503020000020004" pitchFamily="50" charset="-127"/>
                <a:ea typeface="굴림" panose="020B0600000101010101" pitchFamily="50" charset="-127"/>
              </a:defRPr>
            </a:lvl1pPr>
          </a:lstStyle>
          <a:p>
            <a:pPr>
              <a:defRPr/>
            </a:pPr>
            <a:endParaRPr lang="ko-KR" altLang="en-US"/>
          </a:p>
        </p:txBody>
      </p:sp>
      <p:sp>
        <p:nvSpPr>
          <p:cNvPr id="7" name="슬라이드 번호 개체 틀 5"/>
          <p:cNvSpPr>
            <a:spLocks noGrp="1"/>
          </p:cNvSpPr>
          <p:nvPr>
            <p:ph type="sldNum" sz="quarter" idx="12"/>
          </p:nvPr>
        </p:nvSpPr>
        <p:spPr/>
        <p:txBody>
          <a:bodyPr/>
          <a:lstStyle>
            <a:lvl1pPr eaLnBrk="0" fontAlgn="base" latinLnBrk="0" hangingPunct="0">
              <a:spcBef>
                <a:spcPct val="0"/>
              </a:spcBef>
              <a:spcAft>
                <a:spcPct val="0"/>
              </a:spcAft>
              <a:defRPr kumimoji="1">
                <a:latin typeface="맑은 고딕" panose="020B0503020000020004" pitchFamily="50" charset="-127"/>
                <a:ea typeface="굴림" panose="020B0600000101010101" pitchFamily="50" charset="-127"/>
              </a:defRPr>
            </a:lvl1pPr>
          </a:lstStyle>
          <a:p>
            <a:pPr>
              <a:defRPr/>
            </a:pPr>
            <a:fld id="{0927A10E-1A86-4DD2-9B56-B69BBFBD46CA}" type="slidenum">
              <a:rPr lang="ko-KR" altLang="en-US"/>
              <a:pPr>
                <a:defRPr/>
              </a:pPr>
              <a:t>‹#›</a:t>
            </a:fld>
            <a:endParaRPr lang="ko-KR" altLang="en-US"/>
          </a:p>
        </p:txBody>
      </p:sp>
    </p:spTree>
    <p:extLst>
      <p:ext uri="{BB962C8B-B14F-4D97-AF65-F5344CB8AC3E}">
        <p14:creationId xmlns:p14="http://schemas.microsoft.com/office/powerpoint/2010/main" val="519088919"/>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grpSp>
        <p:nvGrpSpPr>
          <p:cNvPr id="4" name="그룹 6"/>
          <p:cNvGrpSpPr>
            <a:grpSpLocks/>
          </p:cNvGrpSpPr>
          <p:nvPr userDrawn="1"/>
        </p:nvGrpSpPr>
        <p:grpSpPr bwMode="auto">
          <a:xfrm>
            <a:off x="250825" y="276225"/>
            <a:ext cx="436563" cy="560388"/>
            <a:chOff x="580996" y="428604"/>
            <a:chExt cx="288928" cy="500066"/>
          </a:xfrm>
        </p:grpSpPr>
        <p:sp>
          <p:nvSpPr>
            <p:cNvPr id="5" name="직사각형 4"/>
            <p:cNvSpPr/>
            <p:nvPr/>
          </p:nvSpPr>
          <p:spPr>
            <a:xfrm>
              <a:off x="663997" y="428604"/>
              <a:ext cx="205927" cy="500066"/>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solidFill>
                  <a:prstClr val="white"/>
                </a:solidFill>
              </a:endParaRPr>
            </a:p>
          </p:txBody>
        </p:sp>
        <p:sp>
          <p:nvSpPr>
            <p:cNvPr id="6" name="직사각형 5"/>
            <p:cNvSpPr/>
            <p:nvPr/>
          </p:nvSpPr>
          <p:spPr>
            <a:xfrm>
              <a:off x="580996" y="428604"/>
              <a:ext cx="63039" cy="500066"/>
            </a:xfrm>
            <a:prstGeom prst="rect">
              <a:avLst/>
            </a:prstGeom>
            <a:solidFill>
              <a:srgbClr val="C000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solidFill>
                  <a:prstClr val="white"/>
                </a:solidFill>
              </a:endParaRPr>
            </a:p>
          </p:txBody>
        </p:sp>
      </p:grpSp>
      <p:cxnSp>
        <p:nvCxnSpPr>
          <p:cNvPr id="7" name="직선 연결선 6"/>
          <p:cNvCxnSpPr/>
          <p:nvPr userDrawn="1"/>
        </p:nvCxnSpPr>
        <p:spPr>
          <a:xfrm>
            <a:off x="446088" y="6378575"/>
            <a:ext cx="8697912" cy="0"/>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sp>
        <p:nvSpPr>
          <p:cNvPr id="2" name="제목 1"/>
          <p:cNvSpPr>
            <a:spLocks noGrp="1"/>
          </p:cNvSpPr>
          <p:nvPr>
            <p:ph type="title"/>
          </p:nvPr>
        </p:nvSpPr>
        <p:spPr>
          <a:xfrm>
            <a:off x="755576" y="276224"/>
            <a:ext cx="8388424" cy="560488"/>
          </a:xfrm>
          <a:solidFill>
            <a:srgbClr val="501C1C"/>
          </a:solidFill>
        </p:spPr>
        <p:txBody>
          <a:bodyPr>
            <a:noAutofit/>
          </a:bodyPr>
          <a:lstStyle>
            <a:lvl1pPr algn="l">
              <a:defRPr sz="2800" b="1">
                <a:solidFill>
                  <a:schemeClr val="bg1"/>
                </a:solidFill>
                <a:latin typeface="Arial" panose="020B0604020202020204" pitchFamily="34" charset="0"/>
                <a:cs typeface="Arial" panose="020B0604020202020204" pitchFamily="34" charset="0"/>
              </a:defRPr>
            </a:lvl1pPr>
          </a:lstStyle>
          <a:p>
            <a:r>
              <a:rPr lang="ko-KR" altLang="en-US" dirty="0" smtClean="0"/>
              <a:t>마스터 제목 스타일 편집</a:t>
            </a:r>
            <a:endParaRPr lang="ko-KR" altLang="en-US" dirty="0"/>
          </a:p>
        </p:txBody>
      </p:sp>
      <p:sp>
        <p:nvSpPr>
          <p:cNvPr id="3" name="내용 개체 틀 2"/>
          <p:cNvSpPr>
            <a:spLocks noGrp="1"/>
          </p:cNvSpPr>
          <p:nvPr>
            <p:ph idx="1"/>
          </p:nvPr>
        </p:nvSpPr>
        <p:spPr>
          <a:xfrm>
            <a:off x="457200" y="1052736"/>
            <a:ext cx="8291264" cy="5073427"/>
          </a:xfrm>
        </p:spPr>
        <p:txBody>
          <a:bodyPr/>
          <a:lstStyle>
            <a:lvl1pPr marL="288000" indent="-396000" eaLnBrk="0" latinLnBrk="0" hangingPunct="0">
              <a:spcBef>
                <a:spcPts val="800"/>
              </a:spcBef>
              <a:buFont typeface="Wingdings" panose="05000000000000000000" pitchFamily="2" charset="2"/>
              <a:buChar char="v"/>
              <a:defRPr sz="2400" b="1">
                <a:latin typeface="Arial" panose="020B0604020202020204" pitchFamily="34" charset="0"/>
                <a:cs typeface="Arial" panose="020B0604020202020204" pitchFamily="34" charset="0"/>
              </a:defRPr>
            </a:lvl1pPr>
            <a:lvl2pPr marL="720000" indent="-324000" eaLnBrk="0" latinLnBrk="0" hangingPunct="0">
              <a:spcBef>
                <a:spcPts val="600"/>
              </a:spcBef>
              <a:buFont typeface="Wingdings" panose="05000000000000000000" pitchFamily="2" charset="2"/>
              <a:buChar char="Ø"/>
              <a:defRPr sz="2000">
                <a:latin typeface="Arial" panose="020B0604020202020204" pitchFamily="34" charset="0"/>
                <a:cs typeface="Arial" panose="020B0604020202020204" pitchFamily="34" charset="0"/>
              </a:defRPr>
            </a:lvl2pPr>
            <a:lvl3pPr marL="1008000" indent="-288000" eaLnBrk="0" latinLnBrk="0" hangingPunct="0">
              <a:spcBef>
                <a:spcPts val="500"/>
              </a:spcBef>
              <a:buFont typeface="Wingdings" panose="05000000000000000000" pitchFamily="2" charset="2"/>
              <a:buChar char="ü"/>
              <a:defRPr sz="1800">
                <a:latin typeface="Arial" panose="020B0604020202020204" pitchFamily="34" charset="0"/>
                <a:cs typeface="Arial" panose="020B0604020202020204" pitchFamily="34" charset="0"/>
              </a:defRPr>
            </a:lvl3pPr>
            <a:lvl4pPr marL="1368000" indent="-252000" eaLnBrk="0" latinLnBrk="0" hangingPunct="0">
              <a:spcBef>
                <a:spcPts val="400"/>
              </a:spcBef>
              <a:buFont typeface="Arial" panose="020B0604020202020204" pitchFamily="34" charset="0"/>
              <a:buChar char="•"/>
              <a:defRPr sz="1600">
                <a:latin typeface="Arial" panose="020B0604020202020204" pitchFamily="34" charset="0"/>
                <a:cs typeface="Arial" panose="020B0604020202020204" pitchFamily="34" charset="0"/>
              </a:defRPr>
            </a:lvl4pPr>
            <a:lvl5pPr eaLnBrk="0" latinLnBrk="0" hangingPunct="0">
              <a:defRPr sz="1600">
                <a:latin typeface="Arial" panose="020B0604020202020204" pitchFamily="34" charset="0"/>
                <a:cs typeface="Arial" panose="020B0604020202020204" pitchFamily="34" charset="0"/>
              </a:defRPr>
            </a:lvl5pPr>
          </a:lstStyle>
          <a:p>
            <a:pPr lvl="0"/>
            <a:r>
              <a:rPr lang="ko-KR" altLang="en-US" dirty="0" smtClean="0"/>
              <a:t>마스터 텍스트 스타일을 편집합니다</a:t>
            </a:r>
          </a:p>
          <a:p>
            <a:pPr lvl="1"/>
            <a:r>
              <a:rPr lang="ko-KR" altLang="en-US" dirty="0" smtClean="0"/>
              <a:t>둘째 수준</a:t>
            </a:r>
          </a:p>
          <a:p>
            <a:pPr lvl="2"/>
            <a:r>
              <a:rPr lang="ko-KR" altLang="en-US" dirty="0" smtClean="0"/>
              <a:t>셋째 수준</a:t>
            </a:r>
          </a:p>
          <a:p>
            <a:pPr lvl="3"/>
            <a:r>
              <a:rPr lang="ko-KR" altLang="en-US" dirty="0" smtClean="0"/>
              <a:t>넷째 수준</a:t>
            </a:r>
          </a:p>
          <a:p>
            <a:pPr lvl="4"/>
            <a:r>
              <a:rPr lang="ko-KR" altLang="en-US" dirty="0" smtClean="0"/>
              <a:t>다섯째 수준</a:t>
            </a:r>
            <a:endParaRPr lang="ko-KR" altLang="en-US" dirty="0"/>
          </a:p>
        </p:txBody>
      </p:sp>
      <p:sp>
        <p:nvSpPr>
          <p:cNvPr id="8" name="바닥글 개체 틀 4"/>
          <p:cNvSpPr>
            <a:spLocks noGrp="1"/>
          </p:cNvSpPr>
          <p:nvPr>
            <p:ph type="ftr" sz="quarter" idx="10"/>
          </p:nvPr>
        </p:nvSpPr>
        <p:spPr>
          <a:xfrm>
            <a:off x="3132138" y="6453188"/>
            <a:ext cx="2887662" cy="268287"/>
          </a:xfrm>
        </p:spPr>
        <p:txBody>
          <a:bodyPr/>
          <a:lstStyle>
            <a:lvl1pPr eaLnBrk="0" fontAlgn="base" latinLnBrk="0" hangingPunct="0">
              <a:spcBef>
                <a:spcPct val="0"/>
              </a:spcBef>
              <a:spcAft>
                <a:spcPct val="0"/>
              </a:spcAft>
              <a:defRPr kumimoji="1">
                <a:latin typeface="맑은 고딕" panose="020B0503020000020004" pitchFamily="50" charset="-127"/>
                <a:ea typeface="굴림" panose="020B0600000101010101" pitchFamily="50" charset="-127"/>
              </a:defRPr>
            </a:lvl1pPr>
          </a:lstStyle>
          <a:p>
            <a:pPr>
              <a:defRPr/>
            </a:pPr>
            <a:endParaRPr lang="ko-KR" altLang="en-US"/>
          </a:p>
        </p:txBody>
      </p:sp>
      <p:sp>
        <p:nvSpPr>
          <p:cNvPr id="9" name="슬라이드 번호 개체 틀 5"/>
          <p:cNvSpPr>
            <a:spLocks noGrp="1"/>
          </p:cNvSpPr>
          <p:nvPr>
            <p:ph type="sldNum" sz="quarter" idx="11"/>
          </p:nvPr>
        </p:nvSpPr>
        <p:spPr>
          <a:xfrm>
            <a:off x="6804025" y="6453188"/>
            <a:ext cx="1882775" cy="268287"/>
          </a:xfrm>
        </p:spPr>
        <p:txBody>
          <a:bodyPr/>
          <a:lstStyle>
            <a:lvl1pPr eaLnBrk="0" fontAlgn="base" latinLnBrk="0" hangingPunct="0">
              <a:spcBef>
                <a:spcPct val="0"/>
              </a:spcBef>
              <a:spcAft>
                <a:spcPct val="0"/>
              </a:spcAft>
              <a:defRPr kumimoji="1">
                <a:latin typeface="맑은 고딕" panose="020B0503020000020004" pitchFamily="50" charset="-127"/>
                <a:ea typeface="굴림" panose="020B0600000101010101" pitchFamily="50" charset="-127"/>
              </a:defRPr>
            </a:lvl1pPr>
          </a:lstStyle>
          <a:p>
            <a:pPr>
              <a:defRPr/>
            </a:pPr>
            <a:fld id="{33615B18-A757-4A51-85BA-2602C8DAACE3}" type="slidenum">
              <a:rPr lang="ko-KR" altLang="en-US"/>
              <a:pPr>
                <a:defRPr/>
              </a:pPr>
              <a:t>‹#›</a:t>
            </a:fld>
            <a:endParaRPr lang="ko-KR" altLang="en-US"/>
          </a:p>
        </p:txBody>
      </p:sp>
    </p:spTree>
    <p:extLst>
      <p:ext uri="{BB962C8B-B14F-4D97-AF65-F5344CB8AC3E}">
        <p14:creationId xmlns:p14="http://schemas.microsoft.com/office/powerpoint/2010/main" val="23507912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콘텐츠 2개">
    <p:spTree>
      <p:nvGrpSpPr>
        <p:cNvPr id="1" name=""/>
        <p:cNvGrpSpPr/>
        <p:nvPr/>
      </p:nvGrpSpPr>
      <p:grpSpPr>
        <a:xfrm>
          <a:off x="0" y="0"/>
          <a:ext cx="0" cy="0"/>
          <a:chOff x="0" y="0"/>
          <a:chExt cx="0" cy="0"/>
        </a:xfrm>
      </p:grpSpPr>
      <p:grpSp>
        <p:nvGrpSpPr>
          <p:cNvPr id="9" name="그룹 6"/>
          <p:cNvGrpSpPr>
            <a:grpSpLocks/>
          </p:cNvGrpSpPr>
          <p:nvPr userDrawn="1"/>
        </p:nvGrpSpPr>
        <p:grpSpPr bwMode="auto">
          <a:xfrm>
            <a:off x="250825" y="276225"/>
            <a:ext cx="436563" cy="560388"/>
            <a:chOff x="580996" y="428604"/>
            <a:chExt cx="288928" cy="500066"/>
          </a:xfrm>
        </p:grpSpPr>
        <p:sp>
          <p:nvSpPr>
            <p:cNvPr id="10" name="직사각형 9"/>
            <p:cNvSpPr/>
            <p:nvPr/>
          </p:nvSpPr>
          <p:spPr>
            <a:xfrm>
              <a:off x="663997" y="428604"/>
              <a:ext cx="205927" cy="500066"/>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solidFill>
                  <a:prstClr val="white"/>
                </a:solidFill>
              </a:endParaRPr>
            </a:p>
          </p:txBody>
        </p:sp>
        <p:sp>
          <p:nvSpPr>
            <p:cNvPr id="11" name="직사각형 10"/>
            <p:cNvSpPr/>
            <p:nvPr/>
          </p:nvSpPr>
          <p:spPr>
            <a:xfrm>
              <a:off x="580996" y="428604"/>
              <a:ext cx="63039" cy="500066"/>
            </a:xfrm>
            <a:prstGeom prst="rect">
              <a:avLst/>
            </a:prstGeom>
            <a:solidFill>
              <a:srgbClr val="C000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solidFill>
                  <a:prstClr val="white"/>
                </a:solidFill>
              </a:endParaRPr>
            </a:p>
          </p:txBody>
        </p:sp>
      </p:grpSp>
      <p:cxnSp>
        <p:nvCxnSpPr>
          <p:cNvPr id="12" name="직선 연결선 11"/>
          <p:cNvCxnSpPr/>
          <p:nvPr userDrawn="1"/>
        </p:nvCxnSpPr>
        <p:spPr>
          <a:xfrm>
            <a:off x="446088" y="6378575"/>
            <a:ext cx="8697912" cy="0"/>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sp>
        <p:nvSpPr>
          <p:cNvPr id="3" name="내용 개체 틀 2"/>
          <p:cNvSpPr>
            <a:spLocks noGrp="1"/>
          </p:cNvSpPr>
          <p:nvPr>
            <p:ph sz="half" idx="1"/>
          </p:nvPr>
        </p:nvSpPr>
        <p:spPr>
          <a:xfrm>
            <a:off x="457200" y="2060848"/>
            <a:ext cx="4038600" cy="4065315"/>
          </a:xfrm>
          <a:ln>
            <a:solidFill>
              <a:srgbClr val="501C1C"/>
            </a:solidFill>
            <a:prstDash val="sysDot"/>
          </a:ln>
        </p:spPr>
        <p:txBody>
          <a:bodyPr>
            <a:normAutofit/>
          </a:bodyPr>
          <a:lstStyle>
            <a:lvl1pPr marL="360000" indent="-360000" eaLnBrk="0" latinLnBrk="0" hangingPunct="0">
              <a:spcBef>
                <a:spcPts val="800"/>
              </a:spcBef>
              <a:buFont typeface="Wingdings" panose="05000000000000000000" pitchFamily="2" charset="2"/>
              <a:buChar char="Ø"/>
              <a:defRPr sz="1800" b="1">
                <a:latin typeface="Arial" panose="020B0604020202020204" pitchFamily="34" charset="0"/>
                <a:cs typeface="Arial" panose="020B0604020202020204" pitchFamily="34" charset="0"/>
              </a:defRPr>
            </a:lvl1pPr>
            <a:lvl2pPr marL="684000" indent="-324000" eaLnBrk="0" latinLnBrk="0" hangingPunct="0">
              <a:spcBef>
                <a:spcPts val="600"/>
              </a:spcBef>
              <a:buFont typeface="Wingdings" panose="05000000000000000000" pitchFamily="2" charset="2"/>
              <a:buChar char="ü"/>
              <a:defRPr sz="1600">
                <a:latin typeface="Arial" panose="020B0604020202020204" pitchFamily="34" charset="0"/>
                <a:cs typeface="Arial" panose="020B0604020202020204" pitchFamily="34" charset="0"/>
              </a:defRPr>
            </a:lvl2pPr>
            <a:lvl3pPr marL="972000" indent="-288000" eaLnBrk="0" latinLnBrk="0" hangingPunct="0">
              <a:spcBef>
                <a:spcPts val="500"/>
              </a:spcBef>
              <a:buFont typeface="Arial" panose="020B0604020202020204" pitchFamily="34" charset="0"/>
              <a:buChar char="•"/>
              <a:defRPr sz="1400">
                <a:latin typeface="Arial" panose="020B0604020202020204" pitchFamily="34" charset="0"/>
                <a:cs typeface="Arial" panose="020B0604020202020204" pitchFamily="34" charset="0"/>
              </a:defRPr>
            </a:lvl3pPr>
            <a:lvl4pPr eaLnBrk="0" latinLnBrk="0" hangingPunct="0">
              <a:defRPr sz="1200">
                <a:latin typeface="Arial" panose="020B0604020202020204" pitchFamily="34" charset="0"/>
                <a:cs typeface="Arial" panose="020B0604020202020204" pitchFamily="34" charset="0"/>
              </a:defRPr>
            </a:lvl4pPr>
            <a:lvl5pPr eaLnBrk="0" latinLnBrk="0" hangingPunct="0">
              <a:defRPr sz="1200">
                <a:latin typeface="Arial" panose="020B0604020202020204" pitchFamily="34" charset="0"/>
                <a:cs typeface="Arial" panose="020B0604020202020204" pitchFamily="34" charset="0"/>
              </a:defRPr>
            </a:lvl5pPr>
            <a:lvl6pPr>
              <a:defRPr sz="1800"/>
            </a:lvl6pPr>
            <a:lvl7pPr>
              <a:defRPr sz="1800"/>
            </a:lvl7pPr>
            <a:lvl8pPr>
              <a:defRPr sz="1800"/>
            </a:lvl8pPr>
            <a:lvl9pPr>
              <a:defRPr sz="1800"/>
            </a:lvl9pPr>
          </a:lstStyle>
          <a:p>
            <a:pPr lvl="0"/>
            <a:r>
              <a:rPr lang="ko-KR" altLang="en-US" dirty="0" smtClean="0"/>
              <a:t>마스터 텍스트 스타일을 편집합니다</a:t>
            </a:r>
          </a:p>
          <a:p>
            <a:pPr lvl="1"/>
            <a:r>
              <a:rPr lang="ko-KR" altLang="en-US" dirty="0" smtClean="0"/>
              <a:t>둘째 수준</a:t>
            </a:r>
          </a:p>
          <a:p>
            <a:pPr lvl="2"/>
            <a:r>
              <a:rPr lang="ko-KR" altLang="en-US" dirty="0" smtClean="0"/>
              <a:t>셋째 수준</a:t>
            </a:r>
          </a:p>
          <a:p>
            <a:pPr lvl="3"/>
            <a:r>
              <a:rPr lang="ko-KR" altLang="en-US" dirty="0" smtClean="0"/>
              <a:t>넷째 수준</a:t>
            </a:r>
          </a:p>
          <a:p>
            <a:pPr lvl="4"/>
            <a:r>
              <a:rPr lang="ko-KR" altLang="en-US" dirty="0" smtClean="0"/>
              <a:t>다섯째 수준</a:t>
            </a:r>
            <a:endParaRPr lang="ko-KR" altLang="en-US" dirty="0"/>
          </a:p>
        </p:txBody>
      </p:sp>
      <p:sp>
        <p:nvSpPr>
          <p:cNvPr id="8" name="제목 1"/>
          <p:cNvSpPr>
            <a:spLocks noGrp="1"/>
          </p:cNvSpPr>
          <p:nvPr>
            <p:ph type="title"/>
          </p:nvPr>
        </p:nvSpPr>
        <p:spPr>
          <a:xfrm>
            <a:off x="755576" y="276224"/>
            <a:ext cx="8388424" cy="560488"/>
          </a:xfrm>
          <a:solidFill>
            <a:srgbClr val="501C1C"/>
          </a:solidFill>
        </p:spPr>
        <p:txBody>
          <a:bodyPr>
            <a:noAutofit/>
          </a:bodyPr>
          <a:lstStyle>
            <a:lvl1pPr algn="l">
              <a:defRPr sz="2800" b="1">
                <a:solidFill>
                  <a:schemeClr val="bg1"/>
                </a:solidFill>
                <a:latin typeface="Arial" panose="020B0604020202020204" pitchFamily="34" charset="0"/>
                <a:cs typeface="Arial" panose="020B0604020202020204" pitchFamily="34" charset="0"/>
              </a:defRPr>
            </a:lvl1pPr>
          </a:lstStyle>
          <a:p>
            <a:r>
              <a:rPr lang="ko-KR" altLang="en-US" dirty="0" smtClean="0"/>
              <a:t>마스터 제목 스타일 편집</a:t>
            </a:r>
            <a:endParaRPr lang="ko-KR" altLang="en-US" dirty="0"/>
          </a:p>
        </p:txBody>
      </p:sp>
      <p:sp>
        <p:nvSpPr>
          <p:cNvPr id="20" name="내용 개체 틀 2"/>
          <p:cNvSpPr>
            <a:spLocks noGrp="1"/>
          </p:cNvSpPr>
          <p:nvPr>
            <p:ph sz="half" idx="14"/>
          </p:nvPr>
        </p:nvSpPr>
        <p:spPr>
          <a:xfrm>
            <a:off x="446088" y="1052736"/>
            <a:ext cx="8302376" cy="432048"/>
          </a:xfrm>
          <a:ln>
            <a:solidFill>
              <a:srgbClr val="501C1C"/>
            </a:solidFill>
            <a:prstDash val="sysDot"/>
          </a:ln>
        </p:spPr>
        <p:txBody>
          <a:bodyPr anchor="ctr">
            <a:normAutofit/>
          </a:bodyPr>
          <a:lstStyle>
            <a:lvl1pPr marL="360000" indent="-360000" eaLnBrk="0" latinLnBrk="0" hangingPunct="0">
              <a:spcBef>
                <a:spcPts val="800"/>
              </a:spcBef>
              <a:buFont typeface="Wingdings" panose="05000000000000000000" pitchFamily="2" charset="2"/>
              <a:buChar char="v"/>
              <a:defRPr sz="2000" b="1">
                <a:solidFill>
                  <a:srgbClr val="3B1515"/>
                </a:solidFill>
                <a:effectLst>
                  <a:outerShdw blurRad="38100" dist="38100" dir="2700000" algn="tl">
                    <a:srgbClr val="000000">
                      <a:alpha val="43137"/>
                    </a:srgbClr>
                  </a:outerShdw>
                </a:effectLst>
              </a:defRPr>
            </a:lvl1pPr>
            <a:lvl2pPr marL="684000" indent="-324000">
              <a:spcBef>
                <a:spcPts val="600"/>
              </a:spcBef>
              <a:buFont typeface="Wingdings" panose="05000000000000000000" pitchFamily="2" charset="2"/>
              <a:buChar char="Ø"/>
              <a:defRPr sz="2000"/>
            </a:lvl2pPr>
            <a:lvl3pPr marL="972000" indent="-288000">
              <a:spcBef>
                <a:spcPts val="500"/>
              </a:spcBef>
              <a:buFont typeface="Wingdings" panose="05000000000000000000" pitchFamily="2" charset="2"/>
              <a:buChar char="ü"/>
              <a:defRPr sz="1800"/>
            </a:lvl3pPr>
            <a:lvl4pPr>
              <a:defRPr sz="1600"/>
            </a:lvl4pPr>
            <a:lvl5pPr>
              <a:defRPr sz="1600"/>
            </a:lvl5pPr>
            <a:lvl6pPr>
              <a:defRPr sz="1800"/>
            </a:lvl6pPr>
            <a:lvl7pPr>
              <a:defRPr sz="1800"/>
            </a:lvl7pPr>
            <a:lvl8pPr>
              <a:defRPr sz="1800"/>
            </a:lvl8pPr>
            <a:lvl9pPr>
              <a:defRPr sz="1800"/>
            </a:lvl9pPr>
          </a:lstStyle>
          <a:p>
            <a:pPr lvl="0"/>
            <a:r>
              <a:rPr lang="ko-KR" altLang="en-US" dirty="0" smtClean="0"/>
              <a:t>마스터 텍스트 스타일을 편집합니다</a:t>
            </a:r>
          </a:p>
        </p:txBody>
      </p:sp>
      <p:sp>
        <p:nvSpPr>
          <p:cNvPr id="21" name="내용 개체 틀 2"/>
          <p:cNvSpPr>
            <a:spLocks noGrp="1"/>
          </p:cNvSpPr>
          <p:nvPr>
            <p:ph sz="half" idx="15"/>
          </p:nvPr>
        </p:nvSpPr>
        <p:spPr>
          <a:xfrm>
            <a:off x="4709864" y="2060848"/>
            <a:ext cx="4038600" cy="4065315"/>
          </a:xfrm>
          <a:ln>
            <a:solidFill>
              <a:srgbClr val="501C1C"/>
            </a:solidFill>
            <a:prstDash val="sysDot"/>
          </a:ln>
        </p:spPr>
        <p:txBody>
          <a:bodyPr>
            <a:normAutofit/>
          </a:bodyPr>
          <a:lstStyle>
            <a:lvl1pPr marL="360000" indent="-360000" eaLnBrk="0" latinLnBrk="0" hangingPunct="0">
              <a:spcBef>
                <a:spcPts val="800"/>
              </a:spcBef>
              <a:buFont typeface="Wingdings" panose="05000000000000000000" pitchFamily="2" charset="2"/>
              <a:buChar char="Ø"/>
              <a:defRPr sz="2000" b="1">
                <a:latin typeface="Arial" panose="020B0604020202020204" pitchFamily="34" charset="0"/>
                <a:cs typeface="Arial" panose="020B0604020202020204" pitchFamily="34" charset="0"/>
              </a:defRPr>
            </a:lvl1pPr>
            <a:lvl2pPr marL="684000" indent="-324000" eaLnBrk="0" latinLnBrk="0" hangingPunct="0">
              <a:spcBef>
                <a:spcPts val="600"/>
              </a:spcBef>
              <a:buFont typeface="Wingdings" panose="05000000000000000000" pitchFamily="2" charset="2"/>
              <a:buChar char="ü"/>
              <a:defRPr sz="1800">
                <a:latin typeface="Arial" panose="020B0604020202020204" pitchFamily="34" charset="0"/>
                <a:cs typeface="Arial" panose="020B0604020202020204" pitchFamily="34" charset="0"/>
              </a:defRPr>
            </a:lvl2pPr>
            <a:lvl3pPr marL="972000" indent="-288000" eaLnBrk="0" latinLnBrk="0" hangingPunct="0">
              <a:spcBef>
                <a:spcPts val="500"/>
              </a:spcBef>
              <a:buFont typeface="Arial" panose="020B0604020202020204" pitchFamily="34" charset="0"/>
              <a:buChar char="•"/>
              <a:defRPr sz="1600">
                <a:latin typeface="Arial" panose="020B0604020202020204" pitchFamily="34" charset="0"/>
                <a:cs typeface="Arial" panose="020B0604020202020204" pitchFamily="34" charset="0"/>
              </a:defRPr>
            </a:lvl3pPr>
            <a:lvl4pPr eaLnBrk="0" latinLnBrk="0" hangingPunct="0">
              <a:defRPr sz="1400">
                <a:latin typeface="Arial" panose="020B0604020202020204" pitchFamily="34" charset="0"/>
                <a:cs typeface="Arial" panose="020B0604020202020204" pitchFamily="34" charset="0"/>
              </a:defRPr>
            </a:lvl4pPr>
            <a:lvl5pPr eaLnBrk="0" latinLnBrk="0" hangingPunct="0">
              <a:defRPr sz="1400">
                <a:latin typeface="Arial" panose="020B0604020202020204" pitchFamily="34" charset="0"/>
                <a:cs typeface="Arial" panose="020B0604020202020204" pitchFamily="34" charset="0"/>
              </a:defRPr>
            </a:lvl5pPr>
            <a:lvl6pPr>
              <a:defRPr sz="1800"/>
            </a:lvl6pPr>
            <a:lvl7pPr>
              <a:defRPr sz="1800"/>
            </a:lvl7pPr>
            <a:lvl8pPr>
              <a:defRPr sz="1800"/>
            </a:lvl8pPr>
            <a:lvl9pPr>
              <a:defRPr sz="1800"/>
            </a:lvl9pPr>
          </a:lstStyle>
          <a:p>
            <a:pPr lvl="0"/>
            <a:r>
              <a:rPr lang="ko-KR" altLang="en-US" dirty="0" smtClean="0"/>
              <a:t>마스터 텍스트 스타일을 편집합니다</a:t>
            </a:r>
          </a:p>
          <a:p>
            <a:pPr lvl="1"/>
            <a:r>
              <a:rPr lang="ko-KR" altLang="en-US" dirty="0" smtClean="0"/>
              <a:t>둘째 수준</a:t>
            </a:r>
          </a:p>
          <a:p>
            <a:pPr lvl="2"/>
            <a:r>
              <a:rPr lang="ko-KR" altLang="en-US" dirty="0" smtClean="0"/>
              <a:t>셋째 수준</a:t>
            </a:r>
          </a:p>
          <a:p>
            <a:pPr lvl="3"/>
            <a:r>
              <a:rPr lang="ko-KR" altLang="en-US" dirty="0" smtClean="0"/>
              <a:t>넷째 수준</a:t>
            </a:r>
          </a:p>
          <a:p>
            <a:pPr lvl="4"/>
            <a:r>
              <a:rPr lang="ko-KR" altLang="en-US" dirty="0" smtClean="0"/>
              <a:t>다섯째 수준</a:t>
            </a:r>
            <a:endParaRPr lang="ko-KR" altLang="en-US" dirty="0"/>
          </a:p>
        </p:txBody>
      </p:sp>
      <p:sp>
        <p:nvSpPr>
          <p:cNvPr id="22" name="텍스트 개체 틀 2"/>
          <p:cNvSpPr>
            <a:spLocks noGrp="1"/>
          </p:cNvSpPr>
          <p:nvPr>
            <p:ph type="body" idx="16"/>
          </p:nvPr>
        </p:nvSpPr>
        <p:spPr>
          <a:xfrm>
            <a:off x="457200" y="1637110"/>
            <a:ext cx="4040188" cy="423738"/>
          </a:xfrm>
          <a:solidFill>
            <a:srgbClr val="640000"/>
          </a:solidFill>
        </p:spPr>
        <p:txBody>
          <a:bodyPr anchor="ctr">
            <a:noAutofit/>
          </a:bodyPr>
          <a:lstStyle>
            <a:lvl1pPr marL="0" indent="0" eaLnBrk="0" latinLnBrk="0" hangingPunct="0">
              <a:buNone/>
              <a:defRPr sz="1800" b="1">
                <a:solidFill>
                  <a:schemeClr val="bg1"/>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dirty="0" smtClean="0"/>
              <a:t>마스터 텍스트 스타일을 </a:t>
            </a:r>
            <a:r>
              <a:rPr lang="ko-KR" altLang="en-US" dirty="0" err="1" smtClean="0"/>
              <a:t>편집합니</a:t>
            </a:r>
            <a:endParaRPr lang="ko-KR" altLang="en-US" dirty="0" smtClean="0"/>
          </a:p>
        </p:txBody>
      </p:sp>
      <p:sp>
        <p:nvSpPr>
          <p:cNvPr id="23" name="텍스트 개체 틀 2"/>
          <p:cNvSpPr>
            <a:spLocks noGrp="1"/>
          </p:cNvSpPr>
          <p:nvPr>
            <p:ph type="body" idx="17"/>
          </p:nvPr>
        </p:nvSpPr>
        <p:spPr>
          <a:xfrm>
            <a:off x="4708276" y="1637110"/>
            <a:ext cx="4040188" cy="423738"/>
          </a:xfrm>
          <a:solidFill>
            <a:srgbClr val="640000"/>
          </a:solidFill>
        </p:spPr>
        <p:txBody>
          <a:bodyPr anchor="ctr">
            <a:noAutofit/>
          </a:bodyPr>
          <a:lstStyle>
            <a:lvl1pPr marL="0" indent="0" eaLnBrk="0" latinLnBrk="0" hangingPunct="0">
              <a:buNone/>
              <a:defRPr sz="1800" b="1">
                <a:solidFill>
                  <a:schemeClr val="bg1"/>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dirty="0" smtClean="0"/>
              <a:t>마스터 텍스트 스타일을 </a:t>
            </a:r>
            <a:r>
              <a:rPr lang="ko-KR" altLang="en-US" dirty="0" err="1" smtClean="0"/>
              <a:t>편집합니</a:t>
            </a:r>
            <a:endParaRPr lang="ko-KR" altLang="en-US" dirty="0" smtClean="0"/>
          </a:p>
        </p:txBody>
      </p:sp>
      <p:sp>
        <p:nvSpPr>
          <p:cNvPr id="13" name="날짜 개체 틀 4"/>
          <p:cNvSpPr>
            <a:spLocks noGrp="1"/>
          </p:cNvSpPr>
          <p:nvPr>
            <p:ph type="dt" sz="half" idx="18"/>
          </p:nvPr>
        </p:nvSpPr>
        <p:spPr/>
        <p:txBody>
          <a:bodyPr/>
          <a:lstStyle>
            <a:lvl1pPr eaLnBrk="0" fontAlgn="base" latinLnBrk="0" hangingPunct="0">
              <a:spcBef>
                <a:spcPct val="0"/>
              </a:spcBef>
              <a:spcAft>
                <a:spcPct val="0"/>
              </a:spcAft>
              <a:defRPr kumimoji="1">
                <a:latin typeface="맑은 고딕" panose="020B0503020000020004" pitchFamily="50" charset="-127"/>
                <a:ea typeface="굴림" panose="020B0600000101010101" pitchFamily="50" charset="-127"/>
              </a:defRPr>
            </a:lvl1pPr>
          </a:lstStyle>
          <a:p>
            <a:pPr>
              <a:defRPr/>
            </a:pPr>
            <a:endParaRPr lang="ko-KR" altLang="en-US"/>
          </a:p>
        </p:txBody>
      </p:sp>
      <p:sp>
        <p:nvSpPr>
          <p:cNvPr id="14" name="바닥글 개체 틀 5"/>
          <p:cNvSpPr>
            <a:spLocks noGrp="1"/>
          </p:cNvSpPr>
          <p:nvPr>
            <p:ph type="ftr" sz="quarter" idx="19"/>
          </p:nvPr>
        </p:nvSpPr>
        <p:spPr>
          <a:xfrm>
            <a:off x="3124200" y="6453188"/>
            <a:ext cx="2895600" cy="268287"/>
          </a:xfrm>
        </p:spPr>
        <p:txBody>
          <a:bodyPr/>
          <a:lstStyle>
            <a:lvl1pPr eaLnBrk="0" fontAlgn="base" latinLnBrk="0" hangingPunct="0">
              <a:spcBef>
                <a:spcPct val="0"/>
              </a:spcBef>
              <a:spcAft>
                <a:spcPct val="0"/>
              </a:spcAft>
              <a:defRPr kumimoji="1">
                <a:latin typeface="맑은 고딕" panose="020B0503020000020004" pitchFamily="50" charset="-127"/>
                <a:ea typeface="굴림" panose="020B0600000101010101" pitchFamily="50" charset="-127"/>
              </a:defRPr>
            </a:lvl1pPr>
          </a:lstStyle>
          <a:p>
            <a:pPr>
              <a:defRPr/>
            </a:pPr>
            <a:endParaRPr lang="ko-KR" altLang="en-US"/>
          </a:p>
        </p:txBody>
      </p:sp>
      <p:sp>
        <p:nvSpPr>
          <p:cNvPr id="15" name="슬라이드 번호 개체 틀 6"/>
          <p:cNvSpPr>
            <a:spLocks noGrp="1"/>
          </p:cNvSpPr>
          <p:nvPr>
            <p:ph type="sldNum" sz="quarter" idx="20"/>
          </p:nvPr>
        </p:nvSpPr>
        <p:spPr>
          <a:xfrm>
            <a:off x="6553200" y="6453188"/>
            <a:ext cx="2133600" cy="268287"/>
          </a:xfrm>
        </p:spPr>
        <p:txBody>
          <a:bodyPr/>
          <a:lstStyle>
            <a:lvl1pPr eaLnBrk="0" fontAlgn="base" latinLnBrk="0" hangingPunct="0">
              <a:spcBef>
                <a:spcPct val="0"/>
              </a:spcBef>
              <a:spcAft>
                <a:spcPct val="0"/>
              </a:spcAft>
              <a:defRPr kumimoji="1">
                <a:latin typeface="맑은 고딕" panose="020B0503020000020004" pitchFamily="50" charset="-127"/>
                <a:ea typeface="굴림" panose="020B0600000101010101" pitchFamily="50" charset="-127"/>
              </a:defRPr>
            </a:lvl1pPr>
          </a:lstStyle>
          <a:p>
            <a:pPr>
              <a:defRPr/>
            </a:pPr>
            <a:fld id="{C5450C4E-8589-4802-8CAE-27770036EA64}" type="slidenum">
              <a:rPr lang="ko-KR" altLang="en-US"/>
              <a:pPr>
                <a:defRPr/>
              </a:pPr>
              <a:t>‹#›</a:t>
            </a:fld>
            <a:endParaRPr lang="ko-KR" altLang="en-US"/>
          </a:p>
        </p:txBody>
      </p:sp>
    </p:spTree>
    <p:extLst>
      <p:ext uri="{BB962C8B-B14F-4D97-AF65-F5344CB8AC3E}">
        <p14:creationId xmlns:p14="http://schemas.microsoft.com/office/powerpoint/2010/main" val="29922176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lvl1pPr>
              <a:defRPr/>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4" name="내용 개체 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텍스트 개체 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6" name="내용 개체 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7" name="날짜 개체 틀 6"/>
          <p:cNvSpPr>
            <a:spLocks noGrp="1"/>
          </p:cNvSpPr>
          <p:nvPr>
            <p:ph type="dt" sz="half" idx="10"/>
          </p:nvPr>
        </p:nvSpPr>
        <p:spPr/>
        <p:txBody>
          <a:bodyPr/>
          <a:lstStyle>
            <a:lvl1pPr eaLnBrk="0" fontAlgn="base" latinLnBrk="0" hangingPunct="0">
              <a:spcBef>
                <a:spcPct val="0"/>
              </a:spcBef>
              <a:spcAft>
                <a:spcPct val="0"/>
              </a:spcAft>
              <a:defRPr kumimoji="1">
                <a:latin typeface="맑은 고딕" panose="020B0503020000020004" pitchFamily="50" charset="-127"/>
                <a:ea typeface="굴림" panose="020B0600000101010101" pitchFamily="50" charset="-127"/>
              </a:defRPr>
            </a:lvl1pPr>
          </a:lstStyle>
          <a:p>
            <a:pPr>
              <a:defRPr/>
            </a:pPr>
            <a:endParaRPr lang="ko-KR" altLang="en-US"/>
          </a:p>
        </p:txBody>
      </p:sp>
      <p:sp>
        <p:nvSpPr>
          <p:cNvPr id="8" name="바닥글 개체 틀 7"/>
          <p:cNvSpPr>
            <a:spLocks noGrp="1"/>
          </p:cNvSpPr>
          <p:nvPr>
            <p:ph type="ftr" sz="quarter" idx="11"/>
          </p:nvPr>
        </p:nvSpPr>
        <p:spPr/>
        <p:txBody>
          <a:bodyPr/>
          <a:lstStyle>
            <a:lvl1pPr eaLnBrk="0" fontAlgn="base" latinLnBrk="0" hangingPunct="0">
              <a:spcBef>
                <a:spcPct val="0"/>
              </a:spcBef>
              <a:spcAft>
                <a:spcPct val="0"/>
              </a:spcAft>
              <a:defRPr kumimoji="1">
                <a:latin typeface="맑은 고딕" panose="020B0503020000020004" pitchFamily="50" charset="-127"/>
                <a:ea typeface="굴림" panose="020B0600000101010101" pitchFamily="50" charset="-127"/>
              </a:defRPr>
            </a:lvl1pPr>
          </a:lstStyle>
          <a:p>
            <a:pPr>
              <a:defRPr/>
            </a:pPr>
            <a:endParaRPr lang="ko-KR" altLang="en-US"/>
          </a:p>
        </p:txBody>
      </p:sp>
      <p:sp>
        <p:nvSpPr>
          <p:cNvPr id="9" name="슬라이드 번호 개체 틀 8"/>
          <p:cNvSpPr>
            <a:spLocks noGrp="1"/>
          </p:cNvSpPr>
          <p:nvPr>
            <p:ph type="sldNum" sz="quarter" idx="12"/>
          </p:nvPr>
        </p:nvSpPr>
        <p:spPr/>
        <p:txBody>
          <a:bodyPr/>
          <a:lstStyle>
            <a:lvl1pPr eaLnBrk="0" fontAlgn="base" latinLnBrk="0" hangingPunct="0">
              <a:spcBef>
                <a:spcPct val="0"/>
              </a:spcBef>
              <a:spcAft>
                <a:spcPct val="0"/>
              </a:spcAft>
              <a:defRPr kumimoji="1">
                <a:latin typeface="맑은 고딕" panose="020B0503020000020004" pitchFamily="50" charset="-127"/>
                <a:ea typeface="굴림" panose="020B0600000101010101" pitchFamily="50" charset="-127"/>
              </a:defRPr>
            </a:lvl1pPr>
          </a:lstStyle>
          <a:p>
            <a:pPr>
              <a:defRPr/>
            </a:pPr>
            <a:fld id="{464EDC9B-3201-4E01-BFFE-D73DEB97676D}" type="slidenum">
              <a:rPr lang="ko-KR" altLang="en-US"/>
              <a:pPr>
                <a:defRPr/>
              </a:pPr>
              <a:t>‹#›</a:t>
            </a:fld>
            <a:endParaRPr lang="ko-KR" altLang="en-US"/>
          </a:p>
        </p:txBody>
      </p:sp>
    </p:spTree>
    <p:extLst>
      <p:ext uri="{BB962C8B-B14F-4D97-AF65-F5344CB8AC3E}">
        <p14:creationId xmlns:p14="http://schemas.microsoft.com/office/powerpoint/2010/main" val="286504794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722313" y="4406900"/>
            <a:ext cx="7772400" cy="1362075"/>
          </a:xfrm>
        </p:spPr>
        <p:txBody>
          <a:bodyPr anchor="t"/>
          <a:lstStyle>
            <a:lvl1pPr algn="l">
              <a:defRPr sz="4000" b="1" cap="all"/>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smtClean="0"/>
              <a:t>마스터 텍스트 스타일을 편집합니다</a:t>
            </a:r>
          </a:p>
        </p:txBody>
      </p:sp>
      <p:sp>
        <p:nvSpPr>
          <p:cNvPr id="4" name="날짜 개체 틀 3"/>
          <p:cNvSpPr>
            <a:spLocks noGrp="1"/>
          </p:cNvSpPr>
          <p:nvPr>
            <p:ph type="dt" sz="half" idx="10"/>
          </p:nvPr>
        </p:nvSpPr>
        <p:spPr/>
        <p:txBody>
          <a:bodyPr/>
          <a:lstStyle>
            <a:lvl1pPr eaLnBrk="0" fontAlgn="base" latinLnBrk="0" hangingPunct="0">
              <a:spcBef>
                <a:spcPct val="0"/>
              </a:spcBef>
              <a:spcAft>
                <a:spcPct val="0"/>
              </a:spcAft>
              <a:defRPr kumimoji="1">
                <a:latin typeface="맑은 고딕" panose="020B0503020000020004" pitchFamily="50" charset="-127"/>
                <a:ea typeface="굴림" panose="020B0600000101010101" pitchFamily="50" charset="-127"/>
              </a:defRPr>
            </a:lvl1pPr>
          </a:lstStyle>
          <a:p>
            <a:pPr>
              <a:defRPr/>
            </a:pPr>
            <a:endParaRPr lang="ko-KR" altLang="en-US"/>
          </a:p>
        </p:txBody>
      </p:sp>
      <p:sp>
        <p:nvSpPr>
          <p:cNvPr id="5" name="바닥글 개체 틀 4"/>
          <p:cNvSpPr>
            <a:spLocks noGrp="1"/>
          </p:cNvSpPr>
          <p:nvPr>
            <p:ph type="ftr" sz="quarter" idx="11"/>
          </p:nvPr>
        </p:nvSpPr>
        <p:spPr/>
        <p:txBody>
          <a:bodyPr/>
          <a:lstStyle>
            <a:lvl1pPr eaLnBrk="0" fontAlgn="base" latinLnBrk="0" hangingPunct="0">
              <a:spcBef>
                <a:spcPct val="0"/>
              </a:spcBef>
              <a:spcAft>
                <a:spcPct val="0"/>
              </a:spcAft>
              <a:defRPr kumimoji="1">
                <a:latin typeface="맑은 고딕" panose="020B0503020000020004" pitchFamily="50" charset="-127"/>
                <a:ea typeface="굴림" panose="020B0600000101010101" pitchFamily="50" charset="-127"/>
              </a:defRPr>
            </a:lvl1pPr>
          </a:lstStyle>
          <a:p>
            <a:pPr>
              <a:defRPr/>
            </a:pPr>
            <a:endParaRPr lang="ko-KR" altLang="en-US"/>
          </a:p>
        </p:txBody>
      </p:sp>
      <p:sp>
        <p:nvSpPr>
          <p:cNvPr id="6" name="슬라이드 번호 개체 틀 5"/>
          <p:cNvSpPr>
            <a:spLocks noGrp="1"/>
          </p:cNvSpPr>
          <p:nvPr>
            <p:ph type="sldNum" sz="quarter" idx="12"/>
          </p:nvPr>
        </p:nvSpPr>
        <p:spPr/>
        <p:txBody>
          <a:bodyPr/>
          <a:lstStyle>
            <a:lvl1pPr eaLnBrk="0" fontAlgn="base" latinLnBrk="0" hangingPunct="0">
              <a:spcBef>
                <a:spcPct val="0"/>
              </a:spcBef>
              <a:spcAft>
                <a:spcPct val="0"/>
              </a:spcAft>
              <a:defRPr kumimoji="1">
                <a:latin typeface="맑은 고딕" panose="020B0503020000020004" pitchFamily="50" charset="-127"/>
                <a:ea typeface="굴림" panose="020B0600000101010101" pitchFamily="50" charset="-127"/>
              </a:defRPr>
            </a:lvl1pPr>
          </a:lstStyle>
          <a:p>
            <a:pPr>
              <a:defRPr/>
            </a:pPr>
            <a:fld id="{7FA63B50-33AD-4766-B8D0-BBAB6AAE1BF7}" type="slidenum">
              <a:rPr lang="ko-KR" altLang="en-US"/>
              <a:pPr>
                <a:defRPr/>
              </a:pPr>
              <a:t>‹#›</a:t>
            </a:fld>
            <a:endParaRPr lang="ko-KR" altLang="en-US"/>
          </a:p>
        </p:txBody>
      </p:sp>
    </p:spTree>
    <p:extLst>
      <p:ext uri="{BB962C8B-B14F-4D97-AF65-F5344CB8AC3E}">
        <p14:creationId xmlns:p14="http://schemas.microsoft.com/office/powerpoint/2010/main" val="356740996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날짜 개체 틀 2"/>
          <p:cNvSpPr>
            <a:spLocks noGrp="1"/>
          </p:cNvSpPr>
          <p:nvPr>
            <p:ph type="dt" sz="half" idx="10"/>
          </p:nvPr>
        </p:nvSpPr>
        <p:spPr/>
        <p:txBody>
          <a:bodyPr/>
          <a:lstStyle>
            <a:lvl1pPr eaLnBrk="0" fontAlgn="base" latinLnBrk="0" hangingPunct="0">
              <a:spcBef>
                <a:spcPct val="0"/>
              </a:spcBef>
              <a:spcAft>
                <a:spcPct val="0"/>
              </a:spcAft>
              <a:defRPr kumimoji="1">
                <a:latin typeface="맑은 고딕" panose="020B0503020000020004" pitchFamily="50" charset="-127"/>
                <a:ea typeface="굴림" panose="020B0600000101010101" pitchFamily="50" charset="-127"/>
              </a:defRPr>
            </a:lvl1pPr>
          </a:lstStyle>
          <a:p>
            <a:pPr>
              <a:defRPr/>
            </a:pPr>
            <a:endParaRPr lang="ko-KR" altLang="en-US"/>
          </a:p>
        </p:txBody>
      </p:sp>
      <p:sp>
        <p:nvSpPr>
          <p:cNvPr id="4" name="바닥글 개체 틀 3"/>
          <p:cNvSpPr>
            <a:spLocks noGrp="1"/>
          </p:cNvSpPr>
          <p:nvPr>
            <p:ph type="ftr" sz="quarter" idx="11"/>
          </p:nvPr>
        </p:nvSpPr>
        <p:spPr/>
        <p:txBody>
          <a:bodyPr/>
          <a:lstStyle>
            <a:lvl1pPr eaLnBrk="0" fontAlgn="base" latinLnBrk="0" hangingPunct="0">
              <a:spcBef>
                <a:spcPct val="0"/>
              </a:spcBef>
              <a:spcAft>
                <a:spcPct val="0"/>
              </a:spcAft>
              <a:defRPr kumimoji="1">
                <a:latin typeface="맑은 고딕" panose="020B0503020000020004" pitchFamily="50" charset="-127"/>
                <a:ea typeface="굴림" panose="020B0600000101010101" pitchFamily="50" charset="-127"/>
              </a:defRPr>
            </a:lvl1pPr>
          </a:lstStyle>
          <a:p>
            <a:pPr>
              <a:defRPr/>
            </a:pPr>
            <a:endParaRPr lang="ko-KR" altLang="en-US"/>
          </a:p>
        </p:txBody>
      </p:sp>
      <p:sp>
        <p:nvSpPr>
          <p:cNvPr id="5" name="슬라이드 번호 개체 틀 4"/>
          <p:cNvSpPr>
            <a:spLocks noGrp="1"/>
          </p:cNvSpPr>
          <p:nvPr>
            <p:ph type="sldNum" sz="quarter" idx="12"/>
          </p:nvPr>
        </p:nvSpPr>
        <p:spPr/>
        <p:txBody>
          <a:bodyPr/>
          <a:lstStyle>
            <a:lvl1pPr eaLnBrk="0" fontAlgn="base" latinLnBrk="0" hangingPunct="0">
              <a:spcBef>
                <a:spcPct val="0"/>
              </a:spcBef>
              <a:spcAft>
                <a:spcPct val="0"/>
              </a:spcAft>
              <a:defRPr kumimoji="1">
                <a:latin typeface="맑은 고딕" panose="020B0503020000020004" pitchFamily="50" charset="-127"/>
                <a:ea typeface="굴림" panose="020B0600000101010101" pitchFamily="50" charset="-127"/>
              </a:defRPr>
            </a:lvl1pPr>
          </a:lstStyle>
          <a:p>
            <a:pPr>
              <a:defRPr/>
            </a:pPr>
            <a:fld id="{03BE6274-CE57-4330-810D-CE9DB30ABF4E}" type="slidenum">
              <a:rPr lang="ko-KR" altLang="en-US"/>
              <a:pPr>
                <a:defRPr/>
              </a:pPr>
              <a:t>‹#›</a:t>
            </a:fld>
            <a:endParaRPr lang="ko-KR" altLang="en-US"/>
          </a:p>
        </p:txBody>
      </p:sp>
    </p:spTree>
    <p:extLst>
      <p:ext uri="{BB962C8B-B14F-4D97-AF65-F5344CB8AC3E}">
        <p14:creationId xmlns:p14="http://schemas.microsoft.com/office/powerpoint/2010/main" val="376748744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lvl1pPr eaLnBrk="0" fontAlgn="base" latinLnBrk="0" hangingPunct="0">
              <a:spcBef>
                <a:spcPct val="0"/>
              </a:spcBef>
              <a:spcAft>
                <a:spcPct val="0"/>
              </a:spcAft>
              <a:defRPr kumimoji="1">
                <a:latin typeface="맑은 고딕" panose="020B0503020000020004" pitchFamily="50" charset="-127"/>
                <a:ea typeface="굴림" panose="020B0600000101010101" pitchFamily="50" charset="-127"/>
              </a:defRPr>
            </a:lvl1pPr>
          </a:lstStyle>
          <a:p>
            <a:pPr>
              <a:defRPr/>
            </a:pPr>
            <a:endParaRPr lang="ko-KR" altLang="en-US"/>
          </a:p>
        </p:txBody>
      </p:sp>
      <p:sp>
        <p:nvSpPr>
          <p:cNvPr id="3" name="바닥글 개체 틀 2"/>
          <p:cNvSpPr>
            <a:spLocks noGrp="1"/>
          </p:cNvSpPr>
          <p:nvPr>
            <p:ph type="ftr" sz="quarter" idx="11"/>
          </p:nvPr>
        </p:nvSpPr>
        <p:spPr/>
        <p:txBody>
          <a:bodyPr/>
          <a:lstStyle>
            <a:lvl1pPr eaLnBrk="0" fontAlgn="base" latinLnBrk="0" hangingPunct="0">
              <a:spcBef>
                <a:spcPct val="0"/>
              </a:spcBef>
              <a:spcAft>
                <a:spcPct val="0"/>
              </a:spcAft>
              <a:defRPr kumimoji="1">
                <a:latin typeface="맑은 고딕" panose="020B0503020000020004" pitchFamily="50" charset="-127"/>
                <a:ea typeface="굴림" panose="020B0600000101010101" pitchFamily="50" charset="-127"/>
              </a:defRPr>
            </a:lvl1pPr>
          </a:lstStyle>
          <a:p>
            <a:pPr>
              <a:defRPr/>
            </a:pPr>
            <a:endParaRPr lang="ko-KR" altLang="en-US"/>
          </a:p>
        </p:txBody>
      </p:sp>
      <p:sp>
        <p:nvSpPr>
          <p:cNvPr id="4" name="슬라이드 번호 개체 틀 3"/>
          <p:cNvSpPr>
            <a:spLocks noGrp="1"/>
          </p:cNvSpPr>
          <p:nvPr>
            <p:ph type="sldNum" sz="quarter" idx="12"/>
          </p:nvPr>
        </p:nvSpPr>
        <p:spPr/>
        <p:txBody>
          <a:bodyPr/>
          <a:lstStyle>
            <a:lvl1pPr eaLnBrk="0" fontAlgn="base" latinLnBrk="0" hangingPunct="0">
              <a:spcBef>
                <a:spcPct val="0"/>
              </a:spcBef>
              <a:spcAft>
                <a:spcPct val="0"/>
              </a:spcAft>
              <a:defRPr kumimoji="1">
                <a:latin typeface="맑은 고딕" panose="020B0503020000020004" pitchFamily="50" charset="-127"/>
                <a:ea typeface="굴림" panose="020B0600000101010101" pitchFamily="50" charset="-127"/>
              </a:defRPr>
            </a:lvl1pPr>
          </a:lstStyle>
          <a:p>
            <a:pPr>
              <a:defRPr/>
            </a:pPr>
            <a:fld id="{E461044A-8300-4148-8492-A7C455A68DB5}" type="slidenum">
              <a:rPr lang="ko-KR" altLang="en-US"/>
              <a:pPr>
                <a:defRPr/>
              </a:pPr>
              <a:t>‹#›</a:t>
            </a:fld>
            <a:endParaRPr lang="ko-KR" altLang="en-US"/>
          </a:p>
        </p:txBody>
      </p:sp>
    </p:spTree>
    <p:extLst>
      <p:ext uri="{BB962C8B-B14F-4D97-AF65-F5344CB8AC3E}">
        <p14:creationId xmlns:p14="http://schemas.microsoft.com/office/powerpoint/2010/main" val="402277574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457200" y="273050"/>
            <a:ext cx="3008313" cy="1162050"/>
          </a:xfrm>
        </p:spPr>
        <p:txBody>
          <a:bodyPr anchor="b"/>
          <a:lstStyle>
            <a:lvl1pPr algn="l">
              <a:defRPr sz="2000" b="1"/>
            </a:lvl1pPr>
          </a:lstStyle>
          <a:p>
            <a:r>
              <a:rPr lang="ko-KR" altLang="en-US" smtClean="0"/>
              <a:t>마스터 제목 스타일 편집</a:t>
            </a:r>
            <a:endParaRPr lang="ko-KR" altLang="en-US"/>
          </a:p>
        </p:txBody>
      </p:sp>
      <p:sp>
        <p:nvSpPr>
          <p:cNvPr id="3" name="내용 개체 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텍스트 개체 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lvl1pPr eaLnBrk="0" fontAlgn="base" latinLnBrk="0" hangingPunct="0">
              <a:spcBef>
                <a:spcPct val="0"/>
              </a:spcBef>
              <a:spcAft>
                <a:spcPct val="0"/>
              </a:spcAft>
              <a:defRPr kumimoji="1">
                <a:latin typeface="맑은 고딕" panose="020B0503020000020004" pitchFamily="50" charset="-127"/>
                <a:ea typeface="굴림" panose="020B0600000101010101" pitchFamily="50" charset="-127"/>
              </a:defRPr>
            </a:lvl1pPr>
          </a:lstStyle>
          <a:p>
            <a:pPr>
              <a:defRPr/>
            </a:pPr>
            <a:endParaRPr lang="ko-KR" altLang="en-US"/>
          </a:p>
        </p:txBody>
      </p:sp>
      <p:sp>
        <p:nvSpPr>
          <p:cNvPr id="6" name="바닥글 개체 틀 5"/>
          <p:cNvSpPr>
            <a:spLocks noGrp="1"/>
          </p:cNvSpPr>
          <p:nvPr>
            <p:ph type="ftr" sz="quarter" idx="11"/>
          </p:nvPr>
        </p:nvSpPr>
        <p:spPr/>
        <p:txBody>
          <a:bodyPr/>
          <a:lstStyle>
            <a:lvl1pPr eaLnBrk="0" fontAlgn="base" latinLnBrk="0" hangingPunct="0">
              <a:spcBef>
                <a:spcPct val="0"/>
              </a:spcBef>
              <a:spcAft>
                <a:spcPct val="0"/>
              </a:spcAft>
              <a:defRPr kumimoji="1">
                <a:latin typeface="맑은 고딕" panose="020B0503020000020004" pitchFamily="50" charset="-127"/>
                <a:ea typeface="굴림" panose="020B0600000101010101" pitchFamily="50" charset="-127"/>
              </a:defRPr>
            </a:lvl1pPr>
          </a:lstStyle>
          <a:p>
            <a:pPr>
              <a:defRPr/>
            </a:pPr>
            <a:endParaRPr lang="ko-KR" altLang="en-US"/>
          </a:p>
        </p:txBody>
      </p:sp>
      <p:sp>
        <p:nvSpPr>
          <p:cNvPr id="7" name="슬라이드 번호 개체 틀 6"/>
          <p:cNvSpPr>
            <a:spLocks noGrp="1"/>
          </p:cNvSpPr>
          <p:nvPr>
            <p:ph type="sldNum" sz="quarter" idx="12"/>
          </p:nvPr>
        </p:nvSpPr>
        <p:spPr/>
        <p:txBody>
          <a:bodyPr/>
          <a:lstStyle>
            <a:lvl1pPr eaLnBrk="0" fontAlgn="base" latinLnBrk="0" hangingPunct="0">
              <a:spcBef>
                <a:spcPct val="0"/>
              </a:spcBef>
              <a:spcAft>
                <a:spcPct val="0"/>
              </a:spcAft>
              <a:defRPr kumimoji="1">
                <a:latin typeface="맑은 고딕" panose="020B0503020000020004" pitchFamily="50" charset="-127"/>
                <a:ea typeface="굴림" panose="020B0600000101010101" pitchFamily="50" charset="-127"/>
              </a:defRPr>
            </a:lvl1pPr>
          </a:lstStyle>
          <a:p>
            <a:pPr>
              <a:defRPr/>
            </a:pPr>
            <a:fld id="{044936AD-31A0-43C0-99B0-8313BE3509D5}" type="slidenum">
              <a:rPr lang="ko-KR" altLang="en-US"/>
              <a:pPr>
                <a:defRPr/>
              </a:pPr>
              <a:t>‹#›</a:t>
            </a:fld>
            <a:endParaRPr lang="ko-KR" altLang="en-US"/>
          </a:p>
        </p:txBody>
      </p:sp>
    </p:spTree>
    <p:extLst>
      <p:ext uri="{BB962C8B-B14F-4D97-AF65-F5344CB8AC3E}">
        <p14:creationId xmlns:p14="http://schemas.microsoft.com/office/powerpoint/2010/main" val="186723276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1792288" y="4800600"/>
            <a:ext cx="5486400" cy="566738"/>
          </a:xfrm>
        </p:spPr>
        <p:txBody>
          <a:bodyPr anchor="b"/>
          <a:lstStyle>
            <a:lvl1pPr algn="l">
              <a:defRPr sz="2000" b="1"/>
            </a:lvl1pPr>
          </a:lstStyle>
          <a:p>
            <a:r>
              <a:rPr lang="ko-KR" altLang="en-US" dirty="0" smtClean="0"/>
              <a:t>마스터 제목 스타일 편집</a:t>
            </a:r>
            <a:endParaRPr lang="ko-KR" altLang="en-US" dirty="0"/>
          </a:p>
        </p:txBody>
      </p:sp>
      <p:sp>
        <p:nvSpPr>
          <p:cNvPr id="3" name="그림 개체 틀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ko-KR" altLang="en-US" noProof="0"/>
          </a:p>
        </p:txBody>
      </p:sp>
      <p:sp>
        <p:nvSpPr>
          <p:cNvPr id="4" name="텍스트 개체 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dirty="0" smtClean="0"/>
              <a:t>마스터 텍스트 스타일을 편집합니다</a:t>
            </a:r>
          </a:p>
        </p:txBody>
      </p:sp>
      <p:sp>
        <p:nvSpPr>
          <p:cNvPr id="5" name="날짜 개체 틀 4"/>
          <p:cNvSpPr>
            <a:spLocks noGrp="1"/>
          </p:cNvSpPr>
          <p:nvPr>
            <p:ph type="dt" sz="half" idx="10"/>
          </p:nvPr>
        </p:nvSpPr>
        <p:spPr/>
        <p:txBody>
          <a:bodyPr/>
          <a:lstStyle>
            <a:lvl1pPr eaLnBrk="0" fontAlgn="base" latinLnBrk="0" hangingPunct="0">
              <a:spcBef>
                <a:spcPct val="0"/>
              </a:spcBef>
              <a:spcAft>
                <a:spcPct val="0"/>
              </a:spcAft>
              <a:defRPr kumimoji="1">
                <a:latin typeface="맑은 고딕" panose="020B0503020000020004" pitchFamily="50" charset="-127"/>
                <a:ea typeface="굴림" panose="020B0600000101010101" pitchFamily="50" charset="-127"/>
              </a:defRPr>
            </a:lvl1pPr>
          </a:lstStyle>
          <a:p>
            <a:pPr>
              <a:defRPr/>
            </a:pPr>
            <a:endParaRPr lang="ko-KR" altLang="en-US"/>
          </a:p>
        </p:txBody>
      </p:sp>
      <p:sp>
        <p:nvSpPr>
          <p:cNvPr id="6" name="바닥글 개체 틀 5"/>
          <p:cNvSpPr>
            <a:spLocks noGrp="1"/>
          </p:cNvSpPr>
          <p:nvPr>
            <p:ph type="ftr" sz="quarter" idx="11"/>
          </p:nvPr>
        </p:nvSpPr>
        <p:spPr/>
        <p:txBody>
          <a:bodyPr/>
          <a:lstStyle>
            <a:lvl1pPr eaLnBrk="0" fontAlgn="base" latinLnBrk="0" hangingPunct="0">
              <a:spcBef>
                <a:spcPct val="0"/>
              </a:spcBef>
              <a:spcAft>
                <a:spcPct val="0"/>
              </a:spcAft>
              <a:defRPr kumimoji="1">
                <a:latin typeface="맑은 고딕" panose="020B0503020000020004" pitchFamily="50" charset="-127"/>
                <a:ea typeface="굴림" panose="020B0600000101010101" pitchFamily="50" charset="-127"/>
              </a:defRPr>
            </a:lvl1pPr>
          </a:lstStyle>
          <a:p>
            <a:pPr>
              <a:defRPr/>
            </a:pPr>
            <a:endParaRPr lang="ko-KR" altLang="en-US"/>
          </a:p>
        </p:txBody>
      </p:sp>
      <p:sp>
        <p:nvSpPr>
          <p:cNvPr id="7" name="슬라이드 번호 개체 틀 6"/>
          <p:cNvSpPr>
            <a:spLocks noGrp="1"/>
          </p:cNvSpPr>
          <p:nvPr>
            <p:ph type="sldNum" sz="quarter" idx="12"/>
          </p:nvPr>
        </p:nvSpPr>
        <p:spPr/>
        <p:txBody>
          <a:bodyPr/>
          <a:lstStyle>
            <a:lvl1pPr eaLnBrk="0" fontAlgn="base" latinLnBrk="0" hangingPunct="0">
              <a:spcBef>
                <a:spcPct val="0"/>
              </a:spcBef>
              <a:spcAft>
                <a:spcPct val="0"/>
              </a:spcAft>
              <a:defRPr kumimoji="1">
                <a:latin typeface="맑은 고딕" panose="020B0503020000020004" pitchFamily="50" charset="-127"/>
                <a:ea typeface="굴림" panose="020B0600000101010101" pitchFamily="50" charset="-127"/>
              </a:defRPr>
            </a:lvl1pPr>
          </a:lstStyle>
          <a:p>
            <a:pPr>
              <a:defRPr/>
            </a:pPr>
            <a:fld id="{F6765DCD-C05F-48B8-8443-C1B7CE7C58FA}" type="slidenum">
              <a:rPr lang="ko-KR" altLang="en-US"/>
              <a:pPr>
                <a:defRPr/>
              </a:pPr>
              <a:t>‹#›</a:t>
            </a:fld>
            <a:endParaRPr lang="ko-KR" altLang="en-US"/>
          </a:p>
        </p:txBody>
      </p:sp>
    </p:spTree>
    <p:extLst>
      <p:ext uri="{BB962C8B-B14F-4D97-AF65-F5344CB8AC3E}">
        <p14:creationId xmlns:p14="http://schemas.microsoft.com/office/powerpoint/2010/main" val="241668843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lvl1pPr eaLnBrk="0" fontAlgn="base" latinLnBrk="0" hangingPunct="0">
              <a:spcBef>
                <a:spcPct val="0"/>
              </a:spcBef>
              <a:spcAft>
                <a:spcPct val="0"/>
              </a:spcAft>
              <a:defRPr kumimoji="1">
                <a:latin typeface="맑은 고딕" panose="020B0503020000020004" pitchFamily="50" charset="-127"/>
                <a:ea typeface="굴림" panose="020B0600000101010101" pitchFamily="50" charset="-127"/>
              </a:defRPr>
            </a:lvl1pPr>
          </a:lstStyle>
          <a:p>
            <a:pPr>
              <a:defRPr/>
            </a:pPr>
            <a:endParaRPr lang="ko-KR" altLang="en-US"/>
          </a:p>
        </p:txBody>
      </p:sp>
      <p:sp>
        <p:nvSpPr>
          <p:cNvPr id="5" name="바닥글 개체 틀 4"/>
          <p:cNvSpPr>
            <a:spLocks noGrp="1"/>
          </p:cNvSpPr>
          <p:nvPr>
            <p:ph type="ftr" sz="quarter" idx="11"/>
          </p:nvPr>
        </p:nvSpPr>
        <p:spPr/>
        <p:txBody>
          <a:bodyPr/>
          <a:lstStyle>
            <a:lvl1pPr eaLnBrk="0" fontAlgn="base" latinLnBrk="0" hangingPunct="0">
              <a:spcBef>
                <a:spcPct val="0"/>
              </a:spcBef>
              <a:spcAft>
                <a:spcPct val="0"/>
              </a:spcAft>
              <a:defRPr kumimoji="1">
                <a:latin typeface="맑은 고딕" panose="020B0503020000020004" pitchFamily="50" charset="-127"/>
                <a:ea typeface="굴림" panose="020B0600000101010101" pitchFamily="50" charset="-127"/>
              </a:defRPr>
            </a:lvl1pPr>
          </a:lstStyle>
          <a:p>
            <a:pPr>
              <a:defRPr/>
            </a:pPr>
            <a:endParaRPr lang="ko-KR" altLang="en-US"/>
          </a:p>
        </p:txBody>
      </p:sp>
      <p:sp>
        <p:nvSpPr>
          <p:cNvPr id="6" name="슬라이드 번호 개체 틀 5"/>
          <p:cNvSpPr>
            <a:spLocks noGrp="1"/>
          </p:cNvSpPr>
          <p:nvPr>
            <p:ph type="sldNum" sz="quarter" idx="12"/>
          </p:nvPr>
        </p:nvSpPr>
        <p:spPr/>
        <p:txBody>
          <a:bodyPr/>
          <a:lstStyle>
            <a:lvl1pPr eaLnBrk="0" fontAlgn="base" latinLnBrk="0" hangingPunct="0">
              <a:spcBef>
                <a:spcPct val="0"/>
              </a:spcBef>
              <a:spcAft>
                <a:spcPct val="0"/>
              </a:spcAft>
              <a:defRPr kumimoji="1">
                <a:latin typeface="맑은 고딕" panose="020B0503020000020004" pitchFamily="50" charset="-127"/>
                <a:ea typeface="굴림" panose="020B0600000101010101" pitchFamily="50" charset="-127"/>
              </a:defRPr>
            </a:lvl1pPr>
          </a:lstStyle>
          <a:p>
            <a:pPr>
              <a:defRPr/>
            </a:pPr>
            <a:fld id="{CF352BF2-AB19-41A6-9C4D-15A9FF4B52AD}" type="slidenum">
              <a:rPr lang="ko-KR" altLang="en-US"/>
              <a:pPr>
                <a:defRPr/>
              </a:pPr>
              <a:t>‹#›</a:t>
            </a:fld>
            <a:endParaRPr lang="ko-KR" altLang="en-US"/>
          </a:p>
        </p:txBody>
      </p:sp>
    </p:spTree>
    <p:extLst>
      <p:ext uri="{BB962C8B-B14F-4D97-AF65-F5344CB8AC3E}">
        <p14:creationId xmlns:p14="http://schemas.microsoft.com/office/powerpoint/2010/main" val="24053109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6629400" y="274638"/>
            <a:ext cx="2057400" cy="5851525"/>
          </a:xfrm>
        </p:spPr>
        <p:txBody>
          <a:bodyPr vert="eaVert"/>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a:xfrm>
            <a:off x="457200" y="274638"/>
            <a:ext cx="6019800" cy="5851525"/>
          </a:xfr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lvl1pPr eaLnBrk="0" fontAlgn="base" latinLnBrk="0" hangingPunct="0">
              <a:spcBef>
                <a:spcPct val="0"/>
              </a:spcBef>
              <a:spcAft>
                <a:spcPct val="0"/>
              </a:spcAft>
              <a:defRPr kumimoji="1">
                <a:latin typeface="맑은 고딕" panose="020B0503020000020004" pitchFamily="50" charset="-127"/>
                <a:ea typeface="굴림" panose="020B0600000101010101" pitchFamily="50" charset="-127"/>
              </a:defRPr>
            </a:lvl1pPr>
          </a:lstStyle>
          <a:p>
            <a:pPr>
              <a:defRPr/>
            </a:pPr>
            <a:endParaRPr lang="ko-KR" altLang="en-US"/>
          </a:p>
        </p:txBody>
      </p:sp>
      <p:sp>
        <p:nvSpPr>
          <p:cNvPr id="5" name="바닥글 개체 틀 4"/>
          <p:cNvSpPr>
            <a:spLocks noGrp="1"/>
          </p:cNvSpPr>
          <p:nvPr>
            <p:ph type="ftr" sz="quarter" idx="11"/>
          </p:nvPr>
        </p:nvSpPr>
        <p:spPr/>
        <p:txBody>
          <a:bodyPr/>
          <a:lstStyle>
            <a:lvl1pPr eaLnBrk="0" fontAlgn="base" latinLnBrk="0" hangingPunct="0">
              <a:spcBef>
                <a:spcPct val="0"/>
              </a:spcBef>
              <a:spcAft>
                <a:spcPct val="0"/>
              </a:spcAft>
              <a:defRPr kumimoji="1">
                <a:latin typeface="맑은 고딕" panose="020B0503020000020004" pitchFamily="50" charset="-127"/>
                <a:ea typeface="굴림" panose="020B0600000101010101" pitchFamily="50" charset="-127"/>
              </a:defRPr>
            </a:lvl1pPr>
          </a:lstStyle>
          <a:p>
            <a:pPr>
              <a:defRPr/>
            </a:pPr>
            <a:endParaRPr lang="ko-KR" altLang="en-US"/>
          </a:p>
        </p:txBody>
      </p:sp>
      <p:sp>
        <p:nvSpPr>
          <p:cNvPr id="6" name="슬라이드 번호 개체 틀 5"/>
          <p:cNvSpPr>
            <a:spLocks noGrp="1"/>
          </p:cNvSpPr>
          <p:nvPr>
            <p:ph type="sldNum" sz="quarter" idx="12"/>
          </p:nvPr>
        </p:nvSpPr>
        <p:spPr/>
        <p:txBody>
          <a:bodyPr/>
          <a:lstStyle>
            <a:lvl1pPr eaLnBrk="0" fontAlgn="base" latinLnBrk="0" hangingPunct="0">
              <a:spcBef>
                <a:spcPct val="0"/>
              </a:spcBef>
              <a:spcAft>
                <a:spcPct val="0"/>
              </a:spcAft>
              <a:defRPr kumimoji="1">
                <a:latin typeface="맑은 고딕" panose="020B0503020000020004" pitchFamily="50" charset="-127"/>
                <a:ea typeface="굴림" panose="020B0600000101010101" pitchFamily="50" charset="-127"/>
              </a:defRPr>
            </a:lvl1pPr>
          </a:lstStyle>
          <a:p>
            <a:pPr>
              <a:defRPr/>
            </a:pPr>
            <a:fld id="{9C667F61-E815-4FBA-AE98-573A88579E55}" type="slidenum">
              <a:rPr lang="ko-KR" altLang="en-US"/>
              <a:pPr>
                <a:defRPr/>
              </a:pPr>
              <a:t>‹#›</a:t>
            </a:fld>
            <a:endParaRPr lang="ko-KR" altLang="en-US"/>
          </a:p>
        </p:txBody>
      </p:sp>
    </p:spTree>
    <p:extLst>
      <p:ext uri="{BB962C8B-B14F-4D97-AF65-F5344CB8AC3E}">
        <p14:creationId xmlns:p14="http://schemas.microsoft.com/office/powerpoint/2010/main" val="16857743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제목 슬라이드">
    <p:bg>
      <p:bgRef idx="1003">
        <a:schemeClr val="bg1"/>
      </p:bgRef>
    </p:bg>
    <p:spTree>
      <p:nvGrpSpPr>
        <p:cNvPr id="1" name=""/>
        <p:cNvGrpSpPr/>
        <p:nvPr/>
      </p:nvGrpSpPr>
      <p:grpSpPr>
        <a:xfrm>
          <a:off x="0" y="0"/>
          <a:ext cx="0" cy="0"/>
          <a:chOff x="0" y="0"/>
          <a:chExt cx="0" cy="0"/>
        </a:xfrm>
      </p:grpSpPr>
      <p:sp>
        <p:nvSpPr>
          <p:cNvPr id="2" name="제목 1"/>
          <p:cNvSpPr>
            <a:spLocks noGrp="1"/>
          </p:cNvSpPr>
          <p:nvPr>
            <p:ph type="ctrTitle"/>
          </p:nvPr>
        </p:nvSpPr>
        <p:spPr>
          <a:xfrm>
            <a:off x="683568" y="1556792"/>
            <a:ext cx="7772400" cy="1470025"/>
          </a:xfrm>
        </p:spPr>
        <p:txBody>
          <a:bodyPr/>
          <a:lstStyle>
            <a:lvl1pPr>
              <a:defRPr>
                <a:latin typeface="Tahoma" panose="020B0604030504040204" pitchFamily="34" charset="0"/>
                <a:cs typeface="Tahoma" panose="020B0604030504040204" pitchFamily="34" charset="0"/>
              </a:defRPr>
            </a:lvl1pPr>
          </a:lstStyle>
          <a:p>
            <a:r>
              <a:rPr lang="ko-KR" altLang="en-US" dirty="0" smtClean="0"/>
              <a:t>마스터 제목 스타일 편집</a:t>
            </a:r>
            <a:endParaRPr lang="ko-KR" altLang="en-US" dirty="0"/>
          </a:p>
        </p:txBody>
      </p:sp>
      <p:sp>
        <p:nvSpPr>
          <p:cNvPr id="3" name="부제목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dirty="0" smtClean="0"/>
              <a:t>마스터 부제목 스타일 편집</a:t>
            </a:r>
            <a:endParaRPr lang="ko-KR" altLang="en-US" dirty="0"/>
          </a:p>
        </p:txBody>
      </p:sp>
      <p:sp>
        <p:nvSpPr>
          <p:cNvPr id="4" name="날짜 개체 틀 3"/>
          <p:cNvSpPr>
            <a:spLocks noGrp="1"/>
          </p:cNvSpPr>
          <p:nvPr>
            <p:ph type="dt" sz="half" idx="10"/>
          </p:nvPr>
        </p:nvSpPr>
        <p:spPr/>
        <p:txBody>
          <a:bodyPr/>
          <a:lstStyle/>
          <a:p>
            <a:endParaRPr lang="ko-KR" altLang="en-US">
              <a:solidFill>
                <a:prstClr val="black">
                  <a:tint val="75000"/>
                </a:prstClr>
              </a:solidFill>
            </a:endParaRPr>
          </a:p>
        </p:txBody>
      </p:sp>
      <p:sp>
        <p:nvSpPr>
          <p:cNvPr id="5" name="바닥글 개체 틀 4"/>
          <p:cNvSpPr>
            <a:spLocks noGrp="1"/>
          </p:cNvSpPr>
          <p:nvPr>
            <p:ph type="ftr" sz="quarter" idx="11"/>
          </p:nvPr>
        </p:nvSpPr>
        <p:spPr/>
        <p:txBody>
          <a:bodyPr/>
          <a:lstStyle/>
          <a:p>
            <a:endParaRPr lang="ko-KR" altLang="en-US">
              <a:solidFill>
                <a:prstClr val="black">
                  <a:tint val="75000"/>
                </a:prstClr>
              </a:solidFill>
            </a:endParaRPr>
          </a:p>
        </p:txBody>
      </p:sp>
      <p:sp>
        <p:nvSpPr>
          <p:cNvPr id="6" name="슬라이드 번호 개체 틀 5"/>
          <p:cNvSpPr>
            <a:spLocks noGrp="1"/>
          </p:cNvSpPr>
          <p:nvPr>
            <p:ph type="sldNum" sz="quarter" idx="12"/>
          </p:nvPr>
        </p:nvSpPr>
        <p:spPr/>
        <p:txBody>
          <a:bodyPr/>
          <a:lstStyle/>
          <a:p>
            <a:fld id="{54474919-CD09-461C-BAD7-5D368C3C3C94}" type="slidenum">
              <a:rPr lang="ko-KR" altLang="en-US" smtClean="0">
                <a:solidFill>
                  <a:prstClr val="black">
                    <a:tint val="75000"/>
                  </a:prstClr>
                </a:solidFill>
              </a:rPr>
              <a:pPr/>
              <a:t>‹#›</a:t>
            </a:fld>
            <a:endParaRPr lang="ko-KR" altLang="en-US">
              <a:solidFill>
                <a:prstClr val="black">
                  <a:tint val="75000"/>
                </a:prstClr>
              </a:solidFill>
            </a:endParaRPr>
          </a:p>
        </p:txBody>
      </p:sp>
      <p:pic>
        <p:nvPicPr>
          <p:cNvPr id="9" name="그림 12" descr="safe_image.png"/>
          <p:cNvPicPr>
            <a:picLocks noChangeAspect="1"/>
          </p:cNvPicPr>
          <p:nvPr userDrawn="1"/>
        </p:nvPicPr>
        <p:blipFill>
          <a:blip r:embed="rId2" cstate="print"/>
          <a:srcRect/>
          <a:stretch>
            <a:fillRect/>
          </a:stretch>
        </p:blipFill>
        <p:spPr bwMode="auto">
          <a:xfrm>
            <a:off x="251520" y="188640"/>
            <a:ext cx="576064" cy="824762"/>
          </a:xfrm>
          <a:prstGeom prst="rect">
            <a:avLst/>
          </a:prstGeom>
          <a:noFill/>
          <a:ln w="9525">
            <a:noFill/>
            <a:miter lim="800000"/>
            <a:headEnd/>
            <a:tailEnd/>
          </a:ln>
        </p:spPr>
      </p:pic>
    </p:spTree>
    <p:extLst>
      <p:ext uri="{BB962C8B-B14F-4D97-AF65-F5344CB8AC3E}">
        <p14:creationId xmlns:p14="http://schemas.microsoft.com/office/powerpoint/2010/main" val="421469730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a:xfrm>
            <a:off x="755576" y="276224"/>
            <a:ext cx="8388424" cy="560488"/>
          </a:xfrm>
          <a:solidFill>
            <a:srgbClr val="501C1C"/>
          </a:solidFill>
        </p:spPr>
        <p:txBody>
          <a:bodyPr>
            <a:noAutofit/>
          </a:bodyPr>
          <a:lstStyle>
            <a:lvl1pPr algn="l">
              <a:defRPr sz="2800" b="1">
                <a:solidFill>
                  <a:schemeClr val="bg1"/>
                </a:solidFill>
                <a:latin typeface="Arial" panose="020B0604020202020204" pitchFamily="34" charset="0"/>
                <a:cs typeface="Arial" panose="020B0604020202020204" pitchFamily="34" charset="0"/>
              </a:defRPr>
            </a:lvl1pPr>
          </a:lstStyle>
          <a:p>
            <a:r>
              <a:rPr lang="ko-KR" altLang="en-US" dirty="0" smtClean="0"/>
              <a:t>마스터 제목 스타일 편집</a:t>
            </a:r>
            <a:endParaRPr lang="ko-KR" altLang="en-US" dirty="0"/>
          </a:p>
        </p:txBody>
      </p:sp>
      <p:sp>
        <p:nvSpPr>
          <p:cNvPr id="3" name="내용 개체 틀 2"/>
          <p:cNvSpPr>
            <a:spLocks noGrp="1"/>
          </p:cNvSpPr>
          <p:nvPr>
            <p:ph idx="1"/>
          </p:nvPr>
        </p:nvSpPr>
        <p:spPr>
          <a:xfrm>
            <a:off x="457200" y="1052736"/>
            <a:ext cx="8291264" cy="5073427"/>
          </a:xfrm>
        </p:spPr>
        <p:txBody>
          <a:bodyPr/>
          <a:lstStyle>
            <a:lvl1pPr marL="288000" indent="-396000" eaLnBrk="0" latinLnBrk="0" hangingPunct="0">
              <a:spcBef>
                <a:spcPts val="800"/>
              </a:spcBef>
              <a:buFont typeface="Wingdings" panose="05000000000000000000" pitchFamily="2" charset="2"/>
              <a:buChar char="v"/>
              <a:defRPr sz="2400" b="1">
                <a:latin typeface="Arial" panose="020B0604020202020204" pitchFamily="34" charset="0"/>
                <a:cs typeface="Arial" panose="020B0604020202020204" pitchFamily="34" charset="0"/>
              </a:defRPr>
            </a:lvl1pPr>
            <a:lvl2pPr marL="720000" indent="-324000" eaLnBrk="0" latinLnBrk="0" hangingPunct="0">
              <a:spcBef>
                <a:spcPts val="600"/>
              </a:spcBef>
              <a:buFont typeface="Wingdings" panose="05000000000000000000" pitchFamily="2" charset="2"/>
              <a:buChar char="Ø"/>
              <a:defRPr sz="2000">
                <a:latin typeface="Arial" panose="020B0604020202020204" pitchFamily="34" charset="0"/>
                <a:cs typeface="Arial" panose="020B0604020202020204" pitchFamily="34" charset="0"/>
              </a:defRPr>
            </a:lvl2pPr>
            <a:lvl3pPr marL="1008000" indent="-288000" eaLnBrk="0" latinLnBrk="0" hangingPunct="0">
              <a:spcBef>
                <a:spcPts val="500"/>
              </a:spcBef>
              <a:buFont typeface="Wingdings" panose="05000000000000000000" pitchFamily="2" charset="2"/>
              <a:buChar char="ü"/>
              <a:defRPr sz="1800">
                <a:latin typeface="Arial" panose="020B0604020202020204" pitchFamily="34" charset="0"/>
                <a:cs typeface="Arial" panose="020B0604020202020204" pitchFamily="34" charset="0"/>
              </a:defRPr>
            </a:lvl3pPr>
            <a:lvl4pPr marL="1368000" indent="-252000" eaLnBrk="0" latinLnBrk="0" hangingPunct="0">
              <a:spcBef>
                <a:spcPts val="400"/>
              </a:spcBef>
              <a:buFont typeface="Arial" panose="020B0604020202020204" pitchFamily="34" charset="0"/>
              <a:buChar char="•"/>
              <a:defRPr sz="1600">
                <a:latin typeface="Arial" panose="020B0604020202020204" pitchFamily="34" charset="0"/>
                <a:cs typeface="Arial" panose="020B0604020202020204" pitchFamily="34" charset="0"/>
              </a:defRPr>
            </a:lvl4pPr>
            <a:lvl5pPr eaLnBrk="0" latinLnBrk="0" hangingPunct="0">
              <a:defRPr sz="1600">
                <a:latin typeface="Arial" panose="020B0604020202020204" pitchFamily="34" charset="0"/>
                <a:cs typeface="Arial" panose="020B0604020202020204" pitchFamily="34" charset="0"/>
              </a:defRPr>
            </a:lvl5pPr>
          </a:lstStyle>
          <a:p>
            <a:pPr lvl="0"/>
            <a:r>
              <a:rPr lang="ko-KR" altLang="en-US" dirty="0" smtClean="0"/>
              <a:t>마스터 텍스트 스타일을 편집합니다</a:t>
            </a:r>
          </a:p>
          <a:p>
            <a:pPr lvl="1"/>
            <a:r>
              <a:rPr lang="ko-KR" altLang="en-US" dirty="0" smtClean="0"/>
              <a:t>둘째 수준</a:t>
            </a:r>
          </a:p>
          <a:p>
            <a:pPr lvl="2"/>
            <a:r>
              <a:rPr lang="ko-KR" altLang="en-US" dirty="0" smtClean="0"/>
              <a:t>셋째 수준</a:t>
            </a:r>
          </a:p>
          <a:p>
            <a:pPr lvl="3"/>
            <a:r>
              <a:rPr lang="ko-KR" altLang="en-US" dirty="0" smtClean="0"/>
              <a:t>넷째 수준</a:t>
            </a:r>
          </a:p>
          <a:p>
            <a:pPr lvl="4"/>
            <a:r>
              <a:rPr lang="ko-KR" altLang="en-US" dirty="0" smtClean="0"/>
              <a:t>다섯째 수준</a:t>
            </a:r>
            <a:endParaRPr lang="ko-KR" altLang="en-US" dirty="0"/>
          </a:p>
        </p:txBody>
      </p:sp>
      <p:sp>
        <p:nvSpPr>
          <p:cNvPr id="5" name="바닥글 개체 틀 4"/>
          <p:cNvSpPr>
            <a:spLocks noGrp="1"/>
          </p:cNvSpPr>
          <p:nvPr>
            <p:ph type="ftr" sz="quarter" idx="11"/>
          </p:nvPr>
        </p:nvSpPr>
        <p:spPr>
          <a:xfrm>
            <a:off x="3131840" y="6453336"/>
            <a:ext cx="2887960" cy="268139"/>
          </a:xfrm>
        </p:spPr>
        <p:txBody>
          <a:bodyPr/>
          <a:lstStyle/>
          <a:p>
            <a:endParaRPr lang="ko-KR" altLang="en-US" dirty="0">
              <a:solidFill>
                <a:prstClr val="black">
                  <a:tint val="75000"/>
                </a:prstClr>
              </a:solidFill>
            </a:endParaRPr>
          </a:p>
        </p:txBody>
      </p:sp>
      <p:sp>
        <p:nvSpPr>
          <p:cNvPr id="6" name="슬라이드 번호 개체 틀 5"/>
          <p:cNvSpPr>
            <a:spLocks noGrp="1"/>
          </p:cNvSpPr>
          <p:nvPr>
            <p:ph type="sldNum" sz="quarter" idx="12"/>
          </p:nvPr>
        </p:nvSpPr>
        <p:spPr>
          <a:xfrm>
            <a:off x="6804248" y="6453336"/>
            <a:ext cx="1882552" cy="268139"/>
          </a:xfrm>
        </p:spPr>
        <p:txBody>
          <a:bodyPr/>
          <a:lstStyle/>
          <a:p>
            <a:fld id="{54474919-CD09-461C-BAD7-5D368C3C3C94}" type="slidenum">
              <a:rPr lang="ko-KR" altLang="en-US" smtClean="0">
                <a:solidFill>
                  <a:prstClr val="black">
                    <a:tint val="75000"/>
                  </a:prstClr>
                </a:solidFill>
              </a:rPr>
              <a:pPr/>
              <a:t>‹#›</a:t>
            </a:fld>
            <a:endParaRPr lang="ko-KR" altLang="en-US">
              <a:solidFill>
                <a:prstClr val="black">
                  <a:tint val="75000"/>
                </a:prstClr>
              </a:solidFill>
            </a:endParaRPr>
          </a:p>
        </p:txBody>
      </p:sp>
      <p:grpSp>
        <p:nvGrpSpPr>
          <p:cNvPr id="17" name="그룹 6"/>
          <p:cNvGrpSpPr>
            <a:grpSpLocks/>
          </p:cNvGrpSpPr>
          <p:nvPr userDrawn="1"/>
        </p:nvGrpSpPr>
        <p:grpSpPr bwMode="auto">
          <a:xfrm>
            <a:off x="251521" y="276225"/>
            <a:ext cx="435868" cy="560487"/>
            <a:chOff x="580996" y="428604"/>
            <a:chExt cx="288928" cy="500066"/>
          </a:xfrm>
        </p:grpSpPr>
        <p:sp>
          <p:nvSpPr>
            <p:cNvPr id="18" name="직사각형 17"/>
            <p:cNvSpPr/>
            <p:nvPr/>
          </p:nvSpPr>
          <p:spPr>
            <a:xfrm>
              <a:off x="664398" y="428604"/>
              <a:ext cx="205526" cy="500066"/>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solidFill>
                  <a:prstClr val="white"/>
                </a:solidFill>
              </a:endParaRPr>
            </a:p>
          </p:txBody>
        </p:sp>
        <p:sp>
          <p:nvSpPr>
            <p:cNvPr id="19" name="직사각형 18"/>
            <p:cNvSpPr/>
            <p:nvPr/>
          </p:nvSpPr>
          <p:spPr>
            <a:xfrm>
              <a:off x="580996" y="428604"/>
              <a:ext cx="62551" cy="500066"/>
            </a:xfrm>
            <a:prstGeom prst="rect">
              <a:avLst/>
            </a:prstGeom>
            <a:solidFill>
              <a:srgbClr val="C000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solidFill>
                  <a:prstClr val="white"/>
                </a:solidFill>
              </a:endParaRPr>
            </a:p>
          </p:txBody>
        </p:sp>
      </p:grpSp>
      <p:cxnSp>
        <p:nvCxnSpPr>
          <p:cNvPr id="24" name="직선 연결선 23"/>
          <p:cNvCxnSpPr/>
          <p:nvPr userDrawn="1"/>
        </p:nvCxnSpPr>
        <p:spPr>
          <a:xfrm>
            <a:off x="446088" y="6378789"/>
            <a:ext cx="8697912" cy="0"/>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73469266"/>
      </p:ext>
    </p:extLst>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콘텐츠 2개">
    <p:spTree>
      <p:nvGrpSpPr>
        <p:cNvPr id="1" name=""/>
        <p:cNvGrpSpPr/>
        <p:nvPr/>
      </p:nvGrpSpPr>
      <p:grpSpPr>
        <a:xfrm>
          <a:off x="0" y="0"/>
          <a:ext cx="0" cy="0"/>
          <a:chOff x="0" y="0"/>
          <a:chExt cx="0" cy="0"/>
        </a:xfrm>
      </p:grpSpPr>
      <p:sp>
        <p:nvSpPr>
          <p:cNvPr id="3" name="내용 개체 틀 2"/>
          <p:cNvSpPr>
            <a:spLocks noGrp="1"/>
          </p:cNvSpPr>
          <p:nvPr>
            <p:ph sz="half" idx="1"/>
          </p:nvPr>
        </p:nvSpPr>
        <p:spPr>
          <a:xfrm>
            <a:off x="457200" y="2060848"/>
            <a:ext cx="4038600" cy="4065315"/>
          </a:xfrm>
          <a:ln>
            <a:solidFill>
              <a:srgbClr val="501C1C"/>
            </a:solidFill>
            <a:prstDash val="sysDot"/>
          </a:ln>
        </p:spPr>
        <p:txBody>
          <a:bodyPr>
            <a:normAutofit/>
          </a:bodyPr>
          <a:lstStyle>
            <a:lvl1pPr marL="360000" indent="-360000" eaLnBrk="0" latinLnBrk="0" hangingPunct="0">
              <a:spcBef>
                <a:spcPts val="800"/>
              </a:spcBef>
              <a:buFont typeface="Wingdings" panose="05000000000000000000" pitchFamily="2" charset="2"/>
              <a:buChar char="Ø"/>
              <a:defRPr sz="1800" b="1">
                <a:latin typeface="Arial" panose="020B0604020202020204" pitchFamily="34" charset="0"/>
                <a:cs typeface="Arial" panose="020B0604020202020204" pitchFamily="34" charset="0"/>
              </a:defRPr>
            </a:lvl1pPr>
            <a:lvl2pPr marL="684000" indent="-324000" eaLnBrk="0" latinLnBrk="0" hangingPunct="0">
              <a:spcBef>
                <a:spcPts val="600"/>
              </a:spcBef>
              <a:buFont typeface="Wingdings" panose="05000000000000000000" pitchFamily="2" charset="2"/>
              <a:buChar char="ü"/>
              <a:defRPr sz="1600">
                <a:latin typeface="Arial" panose="020B0604020202020204" pitchFamily="34" charset="0"/>
                <a:cs typeface="Arial" panose="020B0604020202020204" pitchFamily="34" charset="0"/>
              </a:defRPr>
            </a:lvl2pPr>
            <a:lvl3pPr marL="972000" indent="-288000" eaLnBrk="0" latinLnBrk="0" hangingPunct="0">
              <a:spcBef>
                <a:spcPts val="500"/>
              </a:spcBef>
              <a:buFont typeface="Arial" panose="020B0604020202020204" pitchFamily="34" charset="0"/>
              <a:buChar char="•"/>
              <a:defRPr sz="1400">
                <a:latin typeface="Arial" panose="020B0604020202020204" pitchFamily="34" charset="0"/>
                <a:cs typeface="Arial" panose="020B0604020202020204" pitchFamily="34" charset="0"/>
              </a:defRPr>
            </a:lvl3pPr>
            <a:lvl4pPr eaLnBrk="0" latinLnBrk="0" hangingPunct="0">
              <a:defRPr sz="1200">
                <a:latin typeface="Arial" panose="020B0604020202020204" pitchFamily="34" charset="0"/>
                <a:cs typeface="Arial" panose="020B0604020202020204" pitchFamily="34" charset="0"/>
              </a:defRPr>
            </a:lvl4pPr>
            <a:lvl5pPr eaLnBrk="0" latinLnBrk="0" hangingPunct="0">
              <a:defRPr sz="1200">
                <a:latin typeface="Arial" panose="020B0604020202020204" pitchFamily="34" charset="0"/>
                <a:cs typeface="Arial" panose="020B0604020202020204" pitchFamily="34" charset="0"/>
              </a:defRPr>
            </a:lvl5pPr>
            <a:lvl6pPr>
              <a:defRPr sz="1800"/>
            </a:lvl6pPr>
            <a:lvl7pPr>
              <a:defRPr sz="1800"/>
            </a:lvl7pPr>
            <a:lvl8pPr>
              <a:defRPr sz="1800"/>
            </a:lvl8pPr>
            <a:lvl9pPr>
              <a:defRPr sz="1800"/>
            </a:lvl9pPr>
          </a:lstStyle>
          <a:p>
            <a:pPr lvl="0"/>
            <a:r>
              <a:rPr lang="ko-KR" altLang="en-US" dirty="0" smtClean="0"/>
              <a:t>마스터 텍스트 스타일을 편집합니다</a:t>
            </a:r>
          </a:p>
          <a:p>
            <a:pPr lvl="1"/>
            <a:r>
              <a:rPr lang="ko-KR" altLang="en-US" dirty="0" smtClean="0"/>
              <a:t>둘째 수준</a:t>
            </a:r>
          </a:p>
          <a:p>
            <a:pPr lvl="2"/>
            <a:r>
              <a:rPr lang="ko-KR" altLang="en-US" dirty="0" smtClean="0"/>
              <a:t>셋째 수준</a:t>
            </a:r>
          </a:p>
          <a:p>
            <a:pPr lvl="3"/>
            <a:r>
              <a:rPr lang="ko-KR" altLang="en-US" dirty="0" smtClean="0"/>
              <a:t>넷째 수준</a:t>
            </a:r>
          </a:p>
          <a:p>
            <a:pPr lvl="4"/>
            <a:r>
              <a:rPr lang="ko-KR" altLang="en-US" dirty="0" smtClean="0"/>
              <a:t>다섯째 수준</a:t>
            </a:r>
            <a:endParaRPr lang="ko-KR" altLang="en-US" dirty="0"/>
          </a:p>
        </p:txBody>
      </p:sp>
      <p:sp>
        <p:nvSpPr>
          <p:cNvPr id="5" name="날짜 개체 틀 4"/>
          <p:cNvSpPr>
            <a:spLocks noGrp="1"/>
          </p:cNvSpPr>
          <p:nvPr>
            <p:ph type="dt" sz="half" idx="10"/>
          </p:nvPr>
        </p:nvSpPr>
        <p:spPr/>
        <p:txBody>
          <a:bodyPr/>
          <a:lstStyle/>
          <a:p>
            <a:endParaRPr lang="ko-KR" altLang="en-US">
              <a:solidFill>
                <a:prstClr val="black">
                  <a:tint val="75000"/>
                </a:prstClr>
              </a:solidFill>
            </a:endParaRPr>
          </a:p>
        </p:txBody>
      </p:sp>
      <p:sp>
        <p:nvSpPr>
          <p:cNvPr id="6" name="바닥글 개체 틀 5"/>
          <p:cNvSpPr>
            <a:spLocks noGrp="1"/>
          </p:cNvSpPr>
          <p:nvPr>
            <p:ph type="ftr" sz="quarter" idx="11"/>
          </p:nvPr>
        </p:nvSpPr>
        <p:spPr>
          <a:xfrm>
            <a:off x="3124200" y="6453336"/>
            <a:ext cx="2895600" cy="268139"/>
          </a:xfrm>
        </p:spPr>
        <p:txBody>
          <a:bodyPr/>
          <a:lstStyle/>
          <a:p>
            <a:endParaRPr lang="ko-KR" altLang="en-US">
              <a:solidFill>
                <a:prstClr val="black">
                  <a:tint val="75000"/>
                </a:prstClr>
              </a:solidFill>
            </a:endParaRPr>
          </a:p>
        </p:txBody>
      </p:sp>
      <p:sp>
        <p:nvSpPr>
          <p:cNvPr id="7" name="슬라이드 번호 개체 틀 6"/>
          <p:cNvSpPr>
            <a:spLocks noGrp="1"/>
          </p:cNvSpPr>
          <p:nvPr>
            <p:ph type="sldNum" sz="quarter" idx="12"/>
          </p:nvPr>
        </p:nvSpPr>
        <p:spPr>
          <a:xfrm>
            <a:off x="6553200" y="6453336"/>
            <a:ext cx="2133600" cy="268139"/>
          </a:xfrm>
        </p:spPr>
        <p:txBody>
          <a:bodyPr/>
          <a:lstStyle/>
          <a:p>
            <a:fld id="{54474919-CD09-461C-BAD7-5D368C3C3C94}" type="slidenum">
              <a:rPr lang="ko-KR" altLang="en-US" smtClean="0">
                <a:solidFill>
                  <a:prstClr val="black">
                    <a:tint val="75000"/>
                  </a:prstClr>
                </a:solidFill>
              </a:rPr>
              <a:pPr/>
              <a:t>‹#›</a:t>
            </a:fld>
            <a:endParaRPr lang="ko-KR" altLang="en-US">
              <a:solidFill>
                <a:prstClr val="black">
                  <a:tint val="75000"/>
                </a:prstClr>
              </a:solidFill>
            </a:endParaRPr>
          </a:p>
        </p:txBody>
      </p:sp>
      <p:sp>
        <p:nvSpPr>
          <p:cNvPr id="8" name="제목 1"/>
          <p:cNvSpPr>
            <a:spLocks noGrp="1"/>
          </p:cNvSpPr>
          <p:nvPr>
            <p:ph type="title"/>
          </p:nvPr>
        </p:nvSpPr>
        <p:spPr>
          <a:xfrm>
            <a:off x="755576" y="276224"/>
            <a:ext cx="8388424" cy="560488"/>
          </a:xfrm>
          <a:solidFill>
            <a:srgbClr val="501C1C"/>
          </a:solidFill>
        </p:spPr>
        <p:txBody>
          <a:bodyPr>
            <a:noAutofit/>
          </a:bodyPr>
          <a:lstStyle>
            <a:lvl1pPr algn="l">
              <a:defRPr sz="2800" b="1">
                <a:solidFill>
                  <a:schemeClr val="bg1"/>
                </a:solidFill>
                <a:latin typeface="Arial" panose="020B0604020202020204" pitchFamily="34" charset="0"/>
                <a:cs typeface="Arial" panose="020B0604020202020204" pitchFamily="34" charset="0"/>
              </a:defRPr>
            </a:lvl1pPr>
          </a:lstStyle>
          <a:p>
            <a:r>
              <a:rPr lang="ko-KR" altLang="en-US" dirty="0" smtClean="0"/>
              <a:t>마스터 제목 스타일 편집</a:t>
            </a:r>
            <a:endParaRPr lang="ko-KR" altLang="en-US" dirty="0"/>
          </a:p>
        </p:txBody>
      </p:sp>
      <p:grpSp>
        <p:nvGrpSpPr>
          <p:cNvPr id="9" name="그룹 6"/>
          <p:cNvGrpSpPr>
            <a:grpSpLocks/>
          </p:cNvGrpSpPr>
          <p:nvPr userDrawn="1"/>
        </p:nvGrpSpPr>
        <p:grpSpPr bwMode="auto">
          <a:xfrm>
            <a:off x="251521" y="276225"/>
            <a:ext cx="435868" cy="560487"/>
            <a:chOff x="580996" y="428604"/>
            <a:chExt cx="288928" cy="500066"/>
          </a:xfrm>
        </p:grpSpPr>
        <p:sp>
          <p:nvSpPr>
            <p:cNvPr id="10" name="직사각형 9"/>
            <p:cNvSpPr/>
            <p:nvPr/>
          </p:nvSpPr>
          <p:spPr>
            <a:xfrm>
              <a:off x="664398" y="428604"/>
              <a:ext cx="205526" cy="500066"/>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solidFill>
                  <a:prstClr val="white"/>
                </a:solidFill>
              </a:endParaRPr>
            </a:p>
          </p:txBody>
        </p:sp>
        <p:sp>
          <p:nvSpPr>
            <p:cNvPr id="11" name="직사각형 10"/>
            <p:cNvSpPr/>
            <p:nvPr/>
          </p:nvSpPr>
          <p:spPr>
            <a:xfrm>
              <a:off x="580996" y="428604"/>
              <a:ext cx="62551" cy="500066"/>
            </a:xfrm>
            <a:prstGeom prst="rect">
              <a:avLst/>
            </a:prstGeom>
            <a:solidFill>
              <a:srgbClr val="C000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solidFill>
                  <a:prstClr val="white"/>
                </a:solidFill>
              </a:endParaRPr>
            </a:p>
          </p:txBody>
        </p:sp>
      </p:grpSp>
      <p:cxnSp>
        <p:nvCxnSpPr>
          <p:cNvPr id="15" name="직선 연결선 14"/>
          <p:cNvCxnSpPr/>
          <p:nvPr userDrawn="1"/>
        </p:nvCxnSpPr>
        <p:spPr>
          <a:xfrm>
            <a:off x="446088" y="6378789"/>
            <a:ext cx="8697912" cy="0"/>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sp>
        <p:nvSpPr>
          <p:cNvPr id="20" name="내용 개체 틀 2"/>
          <p:cNvSpPr>
            <a:spLocks noGrp="1"/>
          </p:cNvSpPr>
          <p:nvPr>
            <p:ph sz="half" idx="14"/>
          </p:nvPr>
        </p:nvSpPr>
        <p:spPr>
          <a:xfrm>
            <a:off x="446088" y="1052736"/>
            <a:ext cx="8302376" cy="432048"/>
          </a:xfrm>
          <a:ln>
            <a:solidFill>
              <a:srgbClr val="501C1C"/>
            </a:solidFill>
            <a:prstDash val="sysDot"/>
          </a:ln>
        </p:spPr>
        <p:txBody>
          <a:bodyPr>
            <a:normAutofit/>
          </a:bodyPr>
          <a:lstStyle>
            <a:lvl1pPr marL="360000" indent="-360000" eaLnBrk="0" latinLnBrk="0" hangingPunct="0">
              <a:spcBef>
                <a:spcPts val="800"/>
              </a:spcBef>
              <a:buFont typeface="Wingdings" panose="05000000000000000000" pitchFamily="2" charset="2"/>
              <a:buChar char="v"/>
              <a:defRPr sz="2000" b="1">
                <a:solidFill>
                  <a:srgbClr val="3B1515"/>
                </a:solidFill>
                <a:effectLst>
                  <a:outerShdw blurRad="38100" dist="38100" dir="2700000" algn="tl">
                    <a:srgbClr val="000000">
                      <a:alpha val="43137"/>
                    </a:srgbClr>
                  </a:outerShdw>
                </a:effectLst>
              </a:defRPr>
            </a:lvl1pPr>
            <a:lvl2pPr marL="684000" indent="-324000">
              <a:spcBef>
                <a:spcPts val="600"/>
              </a:spcBef>
              <a:buFont typeface="Wingdings" panose="05000000000000000000" pitchFamily="2" charset="2"/>
              <a:buChar char="Ø"/>
              <a:defRPr sz="2000"/>
            </a:lvl2pPr>
            <a:lvl3pPr marL="972000" indent="-288000">
              <a:spcBef>
                <a:spcPts val="500"/>
              </a:spcBef>
              <a:buFont typeface="Wingdings" panose="05000000000000000000" pitchFamily="2" charset="2"/>
              <a:buChar char="ü"/>
              <a:defRPr sz="1800"/>
            </a:lvl3pPr>
            <a:lvl4pPr>
              <a:defRPr sz="1600"/>
            </a:lvl4pPr>
            <a:lvl5pPr>
              <a:defRPr sz="1600"/>
            </a:lvl5pPr>
            <a:lvl6pPr>
              <a:defRPr sz="1800"/>
            </a:lvl6pPr>
            <a:lvl7pPr>
              <a:defRPr sz="1800"/>
            </a:lvl7pPr>
            <a:lvl8pPr>
              <a:defRPr sz="1800"/>
            </a:lvl8pPr>
            <a:lvl9pPr>
              <a:defRPr sz="1800"/>
            </a:lvl9pPr>
          </a:lstStyle>
          <a:p>
            <a:pPr lvl="0"/>
            <a:r>
              <a:rPr lang="ko-KR" altLang="en-US" dirty="0" smtClean="0"/>
              <a:t>마스터 텍스트 스타일을 편집합니다</a:t>
            </a:r>
          </a:p>
        </p:txBody>
      </p:sp>
      <p:sp>
        <p:nvSpPr>
          <p:cNvPr id="21" name="내용 개체 틀 2"/>
          <p:cNvSpPr>
            <a:spLocks noGrp="1"/>
          </p:cNvSpPr>
          <p:nvPr>
            <p:ph sz="half" idx="15"/>
          </p:nvPr>
        </p:nvSpPr>
        <p:spPr>
          <a:xfrm>
            <a:off x="4709864" y="2060848"/>
            <a:ext cx="4038600" cy="4065315"/>
          </a:xfrm>
          <a:ln>
            <a:solidFill>
              <a:srgbClr val="501C1C"/>
            </a:solidFill>
            <a:prstDash val="sysDot"/>
          </a:ln>
        </p:spPr>
        <p:txBody>
          <a:bodyPr>
            <a:normAutofit/>
          </a:bodyPr>
          <a:lstStyle>
            <a:lvl1pPr marL="360000" indent="-360000" eaLnBrk="0" latinLnBrk="0" hangingPunct="0">
              <a:spcBef>
                <a:spcPts val="800"/>
              </a:spcBef>
              <a:buFont typeface="Wingdings" panose="05000000000000000000" pitchFamily="2" charset="2"/>
              <a:buChar char="Ø"/>
              <a:defRPr sz="2000" b="1">
                <a:latin typeface="Arial" panose="020B0604020202020204" pitchFamily="34" charset="0"/>
                <a:cs typeface="Arial" panose="020B0604020202020204" pitchFamily="34" charset="0"/>
              </a:defRPr>
            </a:lvl1pPr>
            <a:lvl2pPr marL="684000" indent="-324000" eaLnBrk="0" latinLnBrk="0" hangingPunct="0">
              <a:spcBef>
                <a:spcPts val="600"/>
              </a:spcBef>
              <a:buFont typeface="Wingdings" panose="05000000000000000000" pitchFamily="2" charset="2"/>
              <a:buChar char="ü"/>
              <a:defRPr sz="1800">
                <a:latin typeface="Arial" panose="020B0604020202020204" pitchFamily="34" charset="0"/>
                <a:cs typeface="Arial" panose="020B0604020202020204" pitchFamily="34" charset="0"/>
              </a:defRPr>
            </a:lvl2pPr>
            <a:lvl3pPr marL="972000" indent="-288000" eaLnBrk="0" latinLnBrk="0" hangingPunct="0">
              <a:spcBef>
                <a:spcPts val="500"/>
              </a:spcBef>
              <a:buFont typeface="Arial" panose="020B0604020202020204" pitchFamily="34" charset="0"/>
              <a:buChar char="•"/>
              <a:defRPr sz="1600">
                <a:latin typeface="Arial" panose="020B0604020202020204" pitchFamily="34" charset="0"/>
                <a:cs typeface="Arial" panose="020B0604020202020204" pitchFamily="34" charset="0"/>
              </a:defRPr>
            </a:lvl3pPr>
            <a:lvl4pPr eaLnBrk="0" latinLnBrk="0" hangingPunct="0">
              <a:defRPr sz="1400">
                <a:latin typeface="Arial" panose="020B0604020202020204" pitchFamily="34" charset="0"/>
                <a:cs typeface="Arial" panose="020B0604020202020204" pitchFamily="34" charset="0"/>
              </a:defRPr>
            </a:lvl4pPr>
            <a:lvl5pPr eaLnBrk="0" latinLnBrk="0" hangingPunct="0">
              <a:defRPr sz="1400">
                <a:latin typeface="Arial" panose="020B0604020202020204" pitchFamily="34" charset="0"/>
                <a:cs typeface="Arial" panose="020B0604020202020204" pitchFamily="34" charset="0"/>
              </a:defRPr>
            </a:lvl5pPr>
            <a:lvl6pPr>
              <a:defRPr sz="1800"/>
            </a:lvl6pPr>
            <a:lvl7pPr>
              <a:defRPr sz="1800"/>
            </a:lvl7pPr>
            <a:lvl8pPr>
              <a:defRPr sz="1800"/>
            </a:lvl8pPr>
            <a:lvl9pPr>
              <a:defRPr sz="1800"/>
            </a:lvl9pPr>
          </a:lstStyle>
          <a:p>
            <a:pPr lvl="0"/>
            <a:r>
              <a:rPr lang="ko-KR" altLang="en-US" dirty="0" smtClean="0"/>
              <a:t>마스터 텍스트 스타일을 편집합니다</a:t>
            </a:r>
          </a:p>
          <a:p>
            <a:pPr lvl="1"/>
            <a:r>
              <a:rPr lang="ko-KR" altLang="en-US" dirty="0" smtClean="0"/>
              <a:t>둘째 수준</a:t>
            </a:r>
          </a:p>
          <a:p>
            <a:pPr lvl="2"/>
            <a:r>
              <a:rPr lang="ko-KR" altLang="en-US" dirty="0" smtClean="0"/>
              <a:t>셋째 수준</a:t>
            </a:r>
          </a:p>
          <a:p>
            <a:pPr lvl="3"/>
            <a:r>
              <a:rPr lang="ko-KR" altLang="en-US" dirty="0" smtClean="0"/>
              <a:t>넷째 수준</a:t>
            </a:r>
          </a:p>
          <a:p>
            <a:pPr lvl="4"/>
            <a:r>
              <a:rPr lang="ko-KR" altLang="en-US" dirty="0" smtClean="0"/>
              <a:t>다섯째 수준</a:t>
            </a:r>
            <a:endParaRPr lang="ko-KR" altLang="en-US" dirty="0"/>
          </a:p>
        </p:txBody>
      </p:sp>
      <p:sp>
        <p:nvSpPr>
          <p:cNvPr id="22" name="텍스트 개체 틀 2"/>
          <p:cNvSpPr>
            <a:spLocks noGrp="1"/>
          </p:cNvSpPr>
          <p:nvPr>
            <p:ph type="body" idx="16"/>
          </p:nvPr>
        </p:nvSpPr>
        <p:spPr>
          <a:xfrm>
            <a:off x="457200" y="1637110"/>
            <a:ext cx="4040188" cy="423738"/>
          </a:xfrm>
          <a:solidFill>
            <a:srgbClr val="640000"/>
          </a:solidFill>
        </p:spPr>
        <p:txBody>
          <a:bodyPr anchor="ctr">
            <a:noAutofit/>
          </a:bodyPr>
          <a:lstStyle>
            <a:lvl1pPr marL="0" indent="0" eaLnBrk="0" latinLnBrk="0" hangingPunct="0">
              <a:buNone/>
              <a:defRPr sz="1800" b="1">
                <a:solidFill>
                  <a:schemeClr val="bg1"/>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dirty="0" smtClean="0"/>
              <a:t>마스터 텍스트 스타일을 </a:t>
            </a:r>
            <a:r>
              <a:rPr lang="ko-KR" altLang="en-US" dirty="0" err="1" smtClean="0"/>
              <a:t>편집합니</a:t>
            </a:r>
            <a:endParaRPr lang="ko-KR" altLang="en-US" dirty="0" smtClean="0"/>
          </a:p>
        </p:txBody>
      </p:sp>
      <p:sp>
        <p:nvSpPr>
          <p:cNvPr id="23" name="텍스트 개체 틀 2"/>
          <p:cNvSpPr>
            <a:spLocks noGrp="1"/>
          </p:cNvSpPr>
          <p:nvPr>
            <p:ph type="body" idx="17"/>
          </p:nvPr>
        </p:nvSpPr>
        <p:spPr>
          <a:xfrm>
            <a:off x="4708276" y="1637110"/>
            <a:ext cx="4040188" cy="423738"/>
          </a:xfrm>
          <a:solidFill>
            <a:srgbClr val="640000"/>
          </a:solidFill>
        </p:spPr>
        <p:txBody>
          <a:bodyPr anchor="ctr">
            <a:noAutofit/>
          </a:bodyPr>
          <a:lstStyle>
            <a:lvl1pPr marL="0" indent="0" eaLnBrk="0" latinLnBrk="0" hangingPunct="0">
              <a:buNone/>
              <a:defRPr sz="1800" b="1">
                <a:solidFill>
                  <a:schemeClr val="bg1"/>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dirty="0" smtClean="0"/>
              <a:t>마스터 텍스트 스타일을 </a:t>
            </a:r>
            <a:r>
              <a:rPr lang="ko-KR" altLang="en-US" dirty="0" err="1" smtClean="0"/>
              <a:t>편집합니</a:t>
            </a:r>
            <a:endParaRPr lang="ko-KR" altLang="en-US" dirty="0" smtClean="0"/>
          </a:p>
        </p:txBody>
      </p:sp>
    </p:spTree>
    <p:extLst>
      <p:ext uri="{BB962C8B-B14F-4D97-AF65-F5344CB8AC3E}">
        <p14:creationId xmlns:p14="http://schemas.microsoft.com/office/powerpoint/2010/main" val="2251837724"/>
      </p:ext>
    </p:extLst>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lvl1pPr>
              <a:defRPr/>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4" name="내용 개체 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텍스트 개체 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6" name="내용 개체 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7" name="날짜 개체 틀 6"/>
          <p:cNvSpPr>
            <a:spLocks noGrp="1"/>
          </p:cNvSpPr>
          <p:nvPr>
            <p:ph type="dt" sz="half" idx="10"/>
          </p:nvPr>
        </p:nvSpPr>
        <p:spPr/>
        <p:txBody>
          <a:bodyPr/>
          <a:lstStyle/>
          <a:p>
            <a:endParaRPr lang="ko-KR" altLang="en-US">
              <a:solidFill>
                <a:prstClr val="black">
                  <a:tint val="75000"/>
                </a:prstClr>
              </a:solidFill>
            </a:endParaRPr>
          </a:p>
        </p:txBody>
      </p:sp>
      <p:sp>
        <p:nvSpPr>
          <p:cNvPr id="8" name="바닥글 개체 틀 7"/>
          <p:cNvSpPr>
            <a:spLocks noGrp="1"/>
          </p:cNvSpPr>
          <p:nvPr>
            <p:ph type="ftr" sz="quarter" idx="11"/>
          </p:nvPr>
        </p:nvSpPr>
        <p:spPr/>
        <p:txBody>
          <a:bodyPr/>
          <a:lstStyle/>
          <a:p>
            <a:endParaRPr lang="ko-KR" altLang="en-US">
              <a:solidFill>
                <a:prstClr val="black">
                  <a:tint val="75000"/>
                </a:prstClr>
              </a:solidFill>
            </a:endParaRPr>
          </a:p>
        </p:txBody>
      </p:sp>
      <p:sp>
        <p:nvSpPr>
          <p:cNvPr id="9" name="슬라이드 번호 개체 틀 8"/>
          <p:cNvSpPr>
            <a:spLocks noGrp="1"/>
          </p:cNvSpPr>
          <p:nvPr>
            <p:ph type="sldNum" sz="quarter" idx="12"/>
          </p:nvPr>
        </p:nvSpPr>
        <p:spPr/>
        <p:txBody>
          <a:bodyPr/>
          <a:lstStyle/>
          <a:p>
            <a:fld id="{54474919-CD09-461C-BAD7-5D368C3C3C94}" type="slidenum">
              <a:rPr lang="ko-KR" altLang="en-US" smtClean="0">
                <a:solidFill>
                  <a:prstClr val="black">
                    <a:tint val="75000"/>
                  </a:prstClr>
                </a:solidFill>
              </a:rPr>
              <a:pPr/>
              <a:t>‹#›</a:t>
            </a:fld>
            <a:endParaRPr lang="ko-KR" altLang="en-US">
              <a:solidFill>
                <a:prstClr val="black">
                  <a:tint val="75000"/>
                </a:prstClr>
              </a:solidFill>
            </a:endParaRPr>
          </a:p>
        </p:txBody>
      </p:sp>
    </p:spTree>
    <p:extLst>
      <p:ext uri="{BB962C8B-B14F-4D97-AF65-F5344CB8AC3E}">
        <p14:creationId xmlns:p14="http://schemas.microsoft.com/office/powerpoint/2010/main" val="3607499748"/>
      </p:ext>
    </p:extLst>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722313" y="4406900"/>
            <a:ext cx="7772400" cy="1362075"/>
          </a:xfrm>
        </p:spPr>
        <p:txBody>
          <a:bodyPr anchor="t"/>
          <a:lstStyle>
            <a:lvl1pPr algn="l">
              <a:defRPr sz="4000" b="1" cap="all"/>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smtClean="0"/>
              <a:t>마스터 텍스트 스타일을 편집합니다</a:t>
            </a:r>
          </a:p>
        </p:txBody>
      </p:sp>
      <p:sp>
        <p:nvSpPr>
          <p:cNvPr id="4" name="날짜 개체 틀 3"/>
          <p:cNvSpPr>
            <a:spLocks noGrp="1"/>
          </p:cNvSpPr>
          <p:nvPr>
            <p:ph type="dt" sz="half" idx="10"/>
          </p:nvPr>
        </p:nvSpPr>
        <p:spPr/>
        <p:txBody>
          <a:bodyPr/>
          <a:lstStyle/>
          <a:p>
            <a:endParaRPr lang="ko-KR" altLang="en-US">
              <a:solidFill>
                <a:prstClr val="black">
                  <a:tint val="75000"/>
                </a:prstClr>
              </a:solidFill>
            </a:endParaRPr>
          </a:p>
        </p:txBody>
      </p:sp>
      <p:sp>
        <p:nvSpPr>
          <p:cNvPr id="5" name="바닥글 개체 틀 4"/>
          <p:cNvSpPr>
            <a:spLocks noGrp="1"/>
          </p:cNvSpPr>
          <p:nvPr>
            <p:ph type="ftr" sz="quarter" idx="11"/>
          </p:nvPr>
        </p:nvSpPr>
        <p:spPr/>
        <p:txBody>
          <a:bodyPr/>
          <a:lstStyle/>
          <a:p>
            <a:endParaRPr lang="ko-KR" altLang="en-US">
              <a:solidFill>
                <a:prstClr val="black">
                  <a:tint val="75000"/>
                </a:prstClr>
              </a:solidFill>
            </a:endParaRPr>
          </a:p>
        </p:txBody>
      </p:sp>
      <p:sp>
        <p:nvSpPr>
          <p:cNvPr id="6" name="슬라이드 번호 개체 틀 5"/>
          <p:cNvSpPr>
            <a:spLocks noGrp="1"/>
          </p:cNvSpPr>
          <p:nvPr>
            <p:ph type="sldNum" sz="quarter" idx="12"/>
          </p:nvPr>
        </p:nvSpPr>
        <p:spPr/>
        <p:txBody>
          <a:bodyPr/>
          <a:lstStyle/>
          <a:p>
            <a:fld id="{54474919-CD09-461C-BAD7-5D368C3C3C94}" type="slidenum">
              <a:rPr lang="ko-KR" altLang="en-US" smtClean="0">
                <a:solidFill>
                  <a:prstClr val="black">
                    <a:tint val="75000"/>
                  </a:prstClr>
                </a:solidFill>
              </a:rPr>
              <a:pPr/>
              <a:t>‹#›</a:t>
            </a:fld>
            <a:endParaRPr lang="ko-KR" altLang="en-US">
              <a:solidFill>
                <a:prstClr val="black">
                  <a:tint val="75000"/>
                </a:prstClr>
              </a:solidFill>
            </a:endParaRPr>
          </a:p>
        </p:txBody>
      </p:sp>
    </p:spTree>
    <p:extLst>
      <p:ext uri="{BB962C8B-B14F-4D97-AF65-F5344CB8AC3E}">
        <p14:creationId xmlns:p14="http://schemas.microsoft.com/office/powerpoint/2010/main" val="1043113914"/>
      </p:ext>
    </p:extLst>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날짜 개체 틀 2"/>
          <p:cNvSpPr>
            <a:spLocks noGrp="1"/>
          </p:cNvSpPr>
          <p:nvPr>
            <p:ph type="dt" sz="half" idx="10"/>
          </p:nvPr>
        </p:nvSpPr>
        <p:spPr/>
        <p:txBody>
          <a:bodyPr/>
          <a:lstStyle/>
          <a:p>
            <a:endParaRPr lang="ko-KR" altLang="en-US">
              <a:solidFill>
                <a:prstClr val="black">
                  <a:tint val="75000"/>
                </a:prstClr>
              </a:solidFill>
            </a:endParaRPr>
          </a:p>
        </p:txBody>
      </p:sp>
      <p:sp>
        <p:nvSpPr>
          <p:cNvPr id="4" name="바닥글 개체 틀 3"/>
          <p:cNvSpPr>
            <a:spLocks noGrp="1"/>
          </p:cNvSpPr>
          <p:nvPr>
            <p:ph type="ftr" sz="quarter" idx="11"/>
          </p:nvPr>
        </p:nvSpPr>
        <p:spPr/>
        <p:txBody>
          <a:bodyPr/>
          <a:lstStyle/>
          <a:p>
            <a:endParaRPr lang="ko-KR" altLang="en-US">
              <a:solidFill>
                <a:prstClr val="black">
                  <a:tint val="75000"/>
                </a:prstClr>
              </a:solidFill>
            </a:endParaRPr>
          </a:p>
        </p:txBody>
      </p:sp>
      <p:sp>
        <p:nvSpPr>
          <p:cNvPr id="5" name="슬라이드 번호 개체 틀 4"/>
          <p:cNvSpPr>
            <a:spLocks noGrp="1"/>
          </p:cNvSpPr>
          <p:nvPr>
            <p:ph type="sldNum" sz="quarter" idx="12"/>
          </p:nvPr>
        </p:nvSpPr>
        <p:spPr/>
        <p:txBody>
          <a:bodyPr/>
          <a:lstStyle/>
          <a:p>
            <a:fld id="{54474919-CD09-461C-BAD7-5D368C3C3C94}" type="slidenum">
              <a:rPr lang="ko-KR" altLang="en-US" smtClean="0">
                <a:solidFill>
                  <a:prstClr val="black">
                    <a:tint val="75000"/>
                  </a:prstClr>
                </a:solidFill>
              </a:rPr>
              <a:pPr/>
              <a:t>‹#›</a:t>
            </a:fld>
            <a:endParaRPr lang="ko-KR" altLang="en-US">
              <a:solidFill>
                <a:prstClr val="black">
                  <a:tint val="75000"/>
                </a:prstClr>
              </a:solidFill>
            </a:endParaRPr>
          </a:p>
        </p:txBody>
      </p:sp>
    </p:spTree>
    <p:extLst>
      <p:ext uri="{BB962C8B-B14F-4D97-AF65-F5344CB8AC3E}">
        <p14:creationId xmlns:p14="http://schemas.microsoft.com/office/powerpoint/2010/main" val="329537030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endParaRPr lang="ko-KR" altLang="en-US">
              <a:solidFill>
                <a:prstClr val="black">
                  <a:tint val="75000"/>
                </a:prstClr>
              </a:solidFill>
            </a:endParaRPr>
          </a:p>
        </p:txBody>
      </p:sp>
      <p:sp>
        <p:nvSpPr>
          <p:cNvPr id="3" name="바닥글 개체 틀 2"/>
          <p:cNvSpPr>
            <a:spLocks noGrp="1"/>
          </p:cNvSpPr>
          <p:nvPr>
            <p:ph type="ftr" sz="quarter" idx="11"/>
          </p:nvPr>
        </p:nvSpPr>
        <p:spPr/>
        <p:txBody>
          <a:bodyPr/>
          <a:lstStyle/>
          <a:p>
            <a:endParaRPr lang="ko-KR" altLang="en-US">
              <a:solidFill>
                <a:prstClr val="black">
                  <a:tint val="75000"/>
                </a:prstClr>
              </a:solidFill>
            </a:endParaRPr>
          </a:p>
        </p:txBody>
      </p:sp>
      <p:sp>
        <p:nvSpPr>
          <p:cNvPr id="4" name="슬라이드 번호 개체 틀 3"/>
          <p:cNvSpPr>
            <a:spLocks noGrp="1"/>
          </p:cNvSpPr>
          <p:nvPr>
            <p:ph type="sldNum" sz="quarter" idx="12"/>
          </p:nvPr>
        </p:nvSpPr>
        <p:spPr/>
        <p:txBody>
          <a:bodyPr/>
          <a:lstStyle/>
          <a:p>
            <a:fld id="{54474919-CD09-461C-BAD7-5D368C3C3C94}" type="slidenum">
              <a:rPr lang="ko-KR" altLang="en-US" smtClean="0">
                <a:solidFill>
                  <a:prstClr val="black">
                    <a:tint val="75000"/>
                  </a:prstClr>
                </a:solidFill>
              </a:rPr>
              <a:pPr/>
              <a:t>‹#›</a:t>
            </a:fld>
            <a:endParaRPr lang="ko-KR" altLang="en-US">
              <a:solidFill>
                <a:prstClr val="black">
                  <a:tint val="75000"/>
                </a:prstClr>
              </a:solidFill>
            </a:endParaRPr>
          </a:p>
        </p:txBody>
      </p:sp>
    </p:spTree>
    <p:extLst>
      <p:ext uri="{BB962C8B-B14F-4D97-AF65-F5344CB8AC3E}">
        <p14:creationId xmlns:p14="http://schemas.microsoft.com/office/powerpoint/2010/main" val="162482994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457200" y="273050"/>
            <a:ext cx="3008313" cy="1162050"/>
          </a:xfrm>
        </p:spPr>
        <p:txBody>
          <a:bodyPr anchor="b"/>
          <a:lstStyle>
            <a:lvl1pPr algn="l">
              <a:defRPr sz="2000" b="1"/>
            </a:lvl1pPr>
          </a:lstStyle>
          <a:p>
            <a:r>
              <a:rPr lang="ko-KR" altLang="en-US" smtClean="0"/>
              <a:t>마스터 제목 스타일 편집</a:t>
            </a:r>
            <a:endParaRPr lang="ko-KR" altLang="en-US"/>
          </a:p>
        </p:txBody>
      </p:sp>
      <p:sp>
        <p:nvSpPr>
          <p:cNvPr id="3" name="내용 개체 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텍스트 개체 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endParaRPr lang="ko-KR" altLang="en-US">
              <a:solidFill>
                <a:prstClr val="black">
                  <a:tint val="75000"/>
                </a:prstClr>
              </a:solidFill>
            </a:endParaRPr>
          </a:p>
        </p:txBody>
      </p:sp>
      <p:sp>
        <p:nvSpPr>
          <p:cNvPr id="6" name="바닥글 개체 틀 5"/>
          <p:cNvSpPr>
            <a:spLocks noGrp="1"/>
          </p:cNvSpPr>
          <p:nvPr>
            <p:ph type="ftr" sz="quarter" idx="11"/>
          </p:nvPr>
        </p:nvSpPr>
        <p:spPr/>
        <p:txBody>
          <a:bodyPr/>
          <a:lstStyle/>
          <a:p>
            <a:endParaRPr lang="ko-KR" altLang="en-US">
              <a:solidFill>
                <a:prstClr val="black">
                  <a:tint val="75000"/>
                </a:prstClr>
              </a:solidFill>
            </a:endParaRPr>
          </a:p>
        </p:txBody>
      </p:sp>
      <p:sp>
        <p:nvSpPr>
          <p:cNvPr id="7" name="슬라이드 번호 개체 틀 6"/>
          <p:cNvSpPr>
            <a:spLocks noGrp="1"/>
          </p:cNvSpPr>
          <p:nvPr>
            <p:ph type="sldNum" sz="quarter" idx="12"/>
          </p:nvPr>
        </p:nvSpPr>
        <p:spPr/>
        <p:txBody>
          <a:bodyPr/>
          <a:lstStyle/>
          <a:p>
            <a:fld id="{54474919-CD09-461C-BAD7-5D368C3C3C94}" type="slidenum">
              <a:rPr lang="ko-KR" altLang="en-US" smtClean="0">
                <a:solidFill>
                  <a:prstClr val="black">
                    <a:tint val="75000"/>
                  </a:prstClr>
                </a:solidFill>
              </a:rPr>
              <a:pPr/>
              <a:t>‹#›</a:t>
            </a:fld>
            <a:endParaRPr lang="ko-KR" altLang="en-US">
              <a:solidFill>
                <a:prstClr val="black">
                  <a:tint val="75000"/>
                </a:prstClr>
              </a:solidFill>
            </a:endParaRPr>
          </a:p>
        </p:txBody>
      </p:sp>
    </p:spTree>
    <p:extLst>
      <p:ext uri="{BB962C8B-B14F-4D97-AF65-F5344CB8AC3E}">
        <p14:creationId xmlns:p14="http://schemas.microsoft.com/office/powerpoint/2010/main" val="307398404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1792288" y="4800600"/>
            <a:ext cx="5486400" cy="566738"/>
          </a:xfrm>
        </p:spPr>
        <p:txBody>
          <a:bodyPr anchor="b"/>
          <a:lstStyle>
            <a:lvl1pPr algn="l">
              <a:defRPr sz="2000" b="1"/>
            </a:lvl1pPr>
          </a:lstStyle>
          <a:p>
            <a:r>
              <a:rPr lang="ko-KR" altLang="en-US" dirty="0" smtClean="0"/>
              <a:t>마스터 제목 스타일 편집</a:t>
            </a:r>
            <a:endParaRPr lang="ko-KR" altLang="en-US" dirty="0"/>
          </a:p>
        </p:txBody>
      </p:sp>
      <p:sp>
        <p:nvSpPr>
          <p:cNvPr id="3" name="그림 개체 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dirty="0" smtClean="0"/>
              <a:t>마스터 텍스트 스타일을 편집합니다</a:t>
            </a:r>
          </a:p>
        </p:txBody>
      </p:sp>
      <p:sp>
        <p:nvSpPr>
          <p:cNvPr id="5" name="날짜 개체 틀 4"/>
          <p:cNvSpPr>
            <a:spLocks noGrp="1"/>
          </p:cNvSpPr>
          <p:nvPr>
            <p:ph type="dt" sz="half" idx="10"/>
          </p:nvPr>
        </p:nvSpPr>
        <p:spPr/>
        <p:txBody>
          <a:bodyPr/>
          <a:lstStyle/>
          <a:p>
            <a:endParaRPr lang="ko-KR" altLang="en-US">
              <a:solidFill>
                <a:prstClr val="black">
                  <a:tint val="75000"/>
                </a:prstClr>
              </a:solidFill>
            </a:endParaRPr>
          </a:p>
        </p:txBody>
      </p:sp>
      <p:sp>
        <p:nvSpPr>
          <p:cNvPr id="6" name="바닥글 개체 틀 5"/>
          <p:cNvSpPr>
            <a:spLocks noGrp="1"/>
          </p:cNvSpPr>
          <p:nvPr>
            <p:ph type="ftr" sz="quarter" idx="11"/>
          </p:nvPr>
        </p:nvSpPr>
        <p:spPr/>
        <p:txBody>
          <a:bodyPr/>
          <a:lstStyle/>
          <a:p>
            <a:endParaRPr lang="ko-KR" altLang="en-US">
              <a:solidFill>
                <a:prstClr val="black">
                  <a:tint val="75000"/>
                </a:prstClr>
              </a:solidFill>
            </a:endParaRPr>
          </a:p>
        </p:txBody>
      </p:sp>
      <p:sp>
        <p:nvSpPr>
          <p:cNvPr id="7" name="슬라이드 번호 개체 틀 6"/>
          <p:cNvSpPr>
            <a:spLocks noGrp="1"/>
          </p:cNvSpPr>
          <p:nvPr>
            <p:ph type="sldNum" sz="quarter" idx="12"/>
          </p:nvPr>
        </p:nvSpPr>
        <p:spPr/>
        <p:txBody>
          <a:bodyPr/>
          <a:lstStyle/>
          <a:p>
            <a:fld id="{54474919-CD09-461C-BAD7-5D368C3C3C94}" type="slidenum">
              <a:rPr lang="ko-KR" altLang="en-US" smtClean="0">
                <a:solidFill>
                  <a:prstClr val="black">
                    <a:tint val="75000"/>
                  </a:prstClr>
                </a:solidFill>
              </a:rPr>
              <a:pPr/>
              <a:t>‹#›</a:t>
            </a:fld>
            <a:endParaRPr lang="ko-KR" altLang="en-US">
              <a:solidFill>
                <a:prstClr val="black">
                  <a:tint val="75000"/>
                </a:prstClr>
              </a:solidFill>
            </a:endParaRPr>
          </a:p>
        </p:txBody>
      </p:sp>
    </p:spTree>
    <p:extLst>
      <p:ext uri="{BB962C8B-B14F-4D97-AF65-F5344CB8AC3E}">
        <p14:creationId xmlns:p14="http://schemas.microsoft.com/office/powerpoint/2010/main" val="278073303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endParaRPr lang="ko-KR" altLang="en-US">
              <a:solidFill>
                <a:prstClr val="black">
                  <a:tint val="75000"/>
                </a:prstClr>
              </a:solidFill>
            </a:endParaRPr>
          </a:p>
        </p:txBody>
      </p:sp>
      <p:sp>
        <p:nvSpPr>
          <p:cNvPr id="5" name="바닥글 개체 틀 4"/>
          <p:cNvSpPr>
            <a:spLocks noGrp="1"/>
          </p:cNvSpPr>
          <p:nvPr>
            <p:ph type="ftr" sz="quarter" idx="11"/>
          </p:nvPr>
        </p:nvSpPr>
        <p:spPr/>
        <p:txBody>
          <a:bodyPr/>
          <a:lstStyle/>
          <a:p>
            <a:endParaRPr lang="ko-KR" altLang="en-US">
              <a:solidFill>
                <a:prstClr val="black">
                  <a:tint val="75000"/>
                </a:prstClr>
              </a:solidFill>
            </a:endParaRPr>
          </a:p>
        </p:txBody>
      </p:sp>
      <p:sp>
        <p:nvSpPr>
          <p:cNvPr id="6" name="슬라이드 번호 개체 틀 5"/>
          <p:cNvSpPr>
            <a:spLocks noGrp="1"/>
          </p:cNvSpPr>
          <p:nvPr>
            <p:ph type="sldNum" sz="quarter" idx="12"/>
          </p:nvPr>
        </p:nvSpPr>
        <p:spPr/>
        <p:txBody>
          <a:bodyPr/>
          <a:lstStyle/>
          <a:p>
            <a:fld id="{54474919-CD09-461C-BAD7-5D368C3C3C94}" type="slidenum">
              <a:rPr lang="ko-KR" altLang="en-US" smtClean="0">
                <a:solidFill>
                  <a:prstClr val="black">
                    <a:tint val="75000"/>
                  </a:prstClr>
                </a:solidFill>
              </a:rPr>
              <a:pPr/>
              <a:t>‹#›</a:t>
            </a:fld>
            <a:endParaRPr lang="ko-KR" altLang="en-US">
              <a:solidFill>
                <a:prstClr val="black">
                  <a:tint val="75000"/>
                </a:prstClr>
              </a:solidFill>
            </a:endParaRPr>
          </a:p>
        </p:txBody>
      </p:sp>
    </p:spTree>
    <p:extLst>
      <p:ext uri="{BB962C8B-B14F-4D97-AF65-F5344CB8AC3E}">
        <p14:creationId xmlns:p14="http://schemas.microsoft.com/office/powerpoint/2010/main" val="76108659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6629400" y="274638"/>
            <a:ext cx="2057400" cy="5851525"/>
          </a:xfrm>
        </p:spPr>
        <p:txBody>
          <a:bodyPr vert="eaVert"/>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a:xfrm>
            <a:off x="457200" y="274638"/>
            <a:ext cx="6019800" cy="5851525"/>
          </a:xfr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endParaRPr lang="ko-KR" altLang="en-US">
              <a:solidFill>
                <a:prstClr val="black">
                  <a:tint val="75000"/>
                </a:prstClr>
              </a:solidFill>
            </a:endParaRPr>
          </a:p>
        </p:txBody>
      </p:sp>
      <p:sp>
        <p:nvSpPr>
          <p:cNvPr id="5" name="바닥글 개체 틀 4"/>
          <p:cNvSpPr>
            <a:spLocks noGrp="1"/>
          </p:cNvSpPr>
          <p:nvPr>
            <p:ph type="ftr" sz="quarter" idx="11"/>
          </p:nvPr>
        </p:nvSpPr>
        <p:spPr/>
        <p:txBody>
          <a:bodyPr/>
          <a:lstStyle/>
          <a:p>
            <a:endParaRPr lang="ko-KR" altLang="en-US">
              <a:solidFill>
                <a:prstClr val="black">
                  <a:tint val="75000"/>
                </a:prstClr>
              </a:solidFill>
            </a:endParaRPr>
          </a:p>
        </p:txBody>
      </p:sp>
      <p:sp>
        <p:nvSpPr>
          <p:cNvPr id="6" name="슬라이드 번호 개체 틀 5"/>
          <p:cNvSpPr>
            <a:spLocks noGrp="1"/>
          </p:cNvSpPr>
          <p:nvPr>
            <p:ph type="sldNum" sz="quarter" idx="12"/>
          </p:nvPr>
        </p:nvSpPr>
        <p:spPr/>
        <p:txBody>
          <a:bodyPr/>
          <a:lstStyle/>
          <a:p>
            <a:fld id="{54474919-CD09-461C-BAD7-5D368C3C3C94}" type="slidenum">
              <a:rPr lang="ko-KR" altLang="en-US" smtClean="0">
                <a:solidFill>
                  <a:prstClr val="black">
                    <a:tint val="75000"/>
                  </a:prstClr>
                </a:solidFill>
              </a:rPr>
              <a:pPr/>
              <a:t>‹#›</a:t>
            </a:fld>
            <a:endParaRPr lang="ko-KR" altLang="en-US">
              <a:solidFill>
                <a:prstClr val="black">
                  <a:tint val="75000"/>
                </a:prstClr>
              </a:solidFill>
            </a:endParaRPr>
          </a:p>
        </p:txBody>
      </p:sp>
    </p:spTree>
    <p:extLst>
      <p:ext uri="{BB962C8B-B14F-4D97-AF65-F5344CB8AC3E}">
        <p14:creationId xmlns:p14="http://schemas.microsoft.com/office/powerpoint/2010/main" val="70115775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제목 슬라이드">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4" name="그림 12" descr="safe_image.png"/>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250825" y="188913"/>
            <a:ext cx="576263" cy="82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제목 1"/>
          <p:cNvSpPr>
            <a:spLocks noGrp="1"/>
          </p:cNvSpPr>
          <p:nvPr>
            <p:ph type="ctrTitle"/>
          </p:nvPr>
        </p:nvSpPr>
        <p:spPr>
          <a:xfrm>
            <a:off x="683568" y="1556792"/>
            <a:ext cx="7772400" cy="1470025"/>
          </a:xfrm>
        </p:spPr>
        <p:txBody>
          <a:bodyPr/>
          <a:lstStyle>
            <a:lvl1pPr>
              <a:defRPr>
                <a:latin typeface="Tahoma" panose="020B0604030504040204" pitchFamily="34" charset="0"/>
                <a:cs typeface="Tahoma" panose="020B0604030504040204" pitchFamily="34" charset="0"/>
              </a:defRPr>
            </a:lvl1pPr>
          </a:lstStyle>
          <a:p>
            <a:r>
              <a:rPr lang="ko-KR" altLang="en-US" dirty="0" smtClean="0"/>
              <a:t>마스터 제목 스타일 편집</a:t>
            </a:r>
            <a:endParaRPr lang="ko-KR" altLang="en-US" dirty="0"/>
          </a:p>
        </p:txBody>
      </p:sp>
      <p:sp>
        <p:nvSpPr>
          <p:cNvPr id="3" name="부제목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dirty="0" smtClean="0"/>
              <a:t>마스터 부제목 스타일 편집</a:t>
            </a:r>
            <a:endParaRPr lang="ko-KR" altLang="en-US" dirty="0"/>
          </a:p>
        </p:txBody>
      </p:sp>
      <p:sp>
        <p:nvSpPr>
          <p:cNvPr id="5" name="날짜 개체 틀 3"/>
          <p:cNvSpPr>
            <a:spLocks noGrp="1"/>
          </p:cNvSpPr>
          <p:nvPr>
            <p:ph type="dt" sz="half" idx="10"/>
          </p:nvPr>
        </p:nvSpPr>
        <p:spPr/>
        <p:txBody>
          <a:bodyPr/>
          <a:lstStyle>
            <a:lvl1pPr>
              <a:defRPr/>
            </a:lvl1pPr>
          </a:lstStyle>
          <a:p>
            <a:pPr>
              <a:defRPr/>
            </a:pPr>
            <a:endParaRPr lang="ko-KR" altLang="en-US">
              <a:solidFill>
                <a:prstClr val="black">
                  <a:tint val="75000"/>
                </a:prstClr>
              </a:solidFill>
            </a:endParaRPr>
          </a:p>
        </p:txBody>
      </p:sp>
      <p:sp>
        <p:nvSpPr>
          <p:cNvPr id="6" name="바닥글 개체 틀 4"/>
          <p:cNvSpPr>
            <a:spLocks noGrp="1"/>
          </p:cNvSpPr>
          <p:nvPr>
            <p:ph type="ftr" sz="quarter" idx="11"/>
          </p:nvPr>
        </p:nvSpPr>
        <p:spPr/>
        <p:txBody>
          <a:bodyPr/>
          <a:lstStyle>
            <a:lvl1pPr>
              <a:defRPr/>
            </a:lvl1pPr>
          </a:lstStyle>
          <a:p>
            <a:pPr>
              <a:defRPr/>
            </a:pPr>
            <a:endParaRPr lang="ko-KR" altLang="en-US">
              <a:solidFill>
                <a:prstClr val="black">
                  <a:tint val="75000"/>
                </a:prstClr>
              </a:solidFill>
            </a:endParaRPr>
          </a:p>
        </p:txBody>
      </p:sp>
      <p:sp>
        <p:nvSpPr>
          <p:cNvPr id="7" name="슬라이드 번호 개체 틀 5"/>
          <p:cNvSpPr>
            <a:spLocks noGrp="1"/>
          </p:cNvSpPr>
          <p:nvPr>
            <p:ph type="sldNum" sz="quarter" idx="12"/>
          </p:nvPr>
        </p:nvSpPr>
        <p:spPr/>
        <p:txBody>
          <a:bodyPr/>
          <a:lstStyle>
            <a:lvl1pPr>
              <a:defRPr/>
            </a:lvl1pPr>
          </a:lstStyle>
          <a:p>
            <a:pPr>
              <a:defRPr/>
            </a:pPr>
            <a:fld id="{720138A8-4CEA-43B1-8052-CCCE193D4153}" type="slidenum">
              <a:rPr lang="ko-KR" altLang="en-US"/>
              <a:pPr>
                <a:defRPr/>
              </a:pPr>
              <a:t>‹#›</a:t>
            </a:fld>
            <a:endParaRPr lang="ko-KR" altLang="en-US"/>
          </a:p>
        </p:txBody>
      </p:sp>
    </p:spTree>
    <p:extLst>
      <p:ext uri="{BB962C8B-B14F-4D97-AF65-F5344CB8AC3E}">
        <p14:creationId xmlns:p14="http://schemas.microsoft.com/office/powerpoint/2010/main" val="53164253"/>
      </p:ext>
    </p:extLst>
  </p:cSld>
  <p:clrMapOvr>
    <a:overrideClrMapping bg1="lt1" tx1="dk1" bg2="lt2" tx2="dk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grpSp>
        <p:nvGrpSpPr>
          <p:cNvPr id="4" name="그룹 6"/>
          <p:cNvGrpSpPr>
            <a:grpSpLocks/>
          </p:cNvGrpSpPr>
          <p:nvPr userDrawn="1"/>
        </p:nvGrpSpPr>
        <p:grpSpPr bwMode="auto">
          <a:xfrm>
            <a:off x="250825" y="276225"/>
            <a:ext cx="436563" cy="560388"/>
            <a:chOff x="580996" y="428604"/>
            <a:chExt cx="288928" cy="500066"/>
          </a:xfrm>
        </p:grpSpPr>
        <p:sp>
          <p:nvSpPr>
            <p:cNvPr id="5" name="직사각형 4"/>
            <p:cNvSpPr/>
            <p:nvPr/>
          </p:nvSpPr>
          <p:spPr>
            <a:xfrm>
              <a:off x="663997" y="428604"/>
              <a:ext cx="205927" cy="500066"/>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solidFill>
                  <a:prstClr val="white"/>
                </a:solidFill>
              </a:endParaRPr>
            </a:p>
          </p:txBody>
        </p:sp>
        <p:sp>
          <p:nvSpPr>
            <p:cNvPr id="6" name="직사각형 5"/>
            <p:cNvSpPr/>
            <p:nvPr/>
          </p:nvSpPr>
          <p:spPr>
            <a:xfrm>
              <a:off x="580996" y="428604"/>
              <a:ext cx="63039" cy="500066"/>
            </a:xfrm>
            <a:prstGeom prst="rect">
              <a:avLst/>
            </a:prstGeom>
            <a:solidFill>
              <a:srgbClr val="C000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solidFill>
                  <a:prstClr val="white"/>
                </a:solidFill>
              </a:endParaRPr>
            </a:p>
          </p:txBody>
        </p:sp>
      </p:grpSp>
      <p:cxnSp>
        <p:nvCxnSpPr>
          <p:cNvPr id="7" name="직선 연결선 6"/>
          <p:cNvCxnSpPr/>
          <p:nvPr userDrawn="1"/>
        </p:nvCxnSpPr>
        <p:spPr>
          <a:xfrm>
            <a:off x="446088" y="6378575"/>
            <a:ext cx="8697912" cy="0"/>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sp>
        <p:nvSpPr>
          <p:cNvPr id="2" name="제목 1"/>
          <p:cNvSpPr>
            <a:spLocks noGrp="1"/>
          </p:cNvSpPr>
          <p:nvPr>
            <p:ph type="title"/>
          </p:nvPr>
        </p:nvSpPr>
        <p:spPr>
          <a:xfrm>
            <a:off x="755576" y="276224"/>
            <a:ext cx="8388424" cy="560488"/>
          </a:xfrm>
          <a:solidFill>
            <a:srgbClr val="501C1C"/>
          </a:solidFill>
        </p:spPr>
        <p:txBody>
          <a:bodyPr>
            <a:noAutofit/>
          </a:bodyPr>
          <a:lstStyle>
            <a:lvl1pPr algn="l">
              <a:defRPr sz="2800" b="1">
                <a:solidFill>
                  <a:schemeClr val="bg1"/>
                </a:solidFill>
                <a:latin typeface="Arial" panose="020B0604020202020204" pitchFamily="34" charset="0"/>
                <a:cs typeface="Arial" panose="020B0604020202020204" pitchFamily="34" charset="0"/>
              </a:defRPr>
            </a:lvl1pPr>
          </a:lstStyle>
          <a:p>
            <a:r>
              <a:rPr lang="ko-KR" altLang="en-US" dirty="0" smtClean="0"/>
              <a:t>마스터 제목 스타일 편집</a:t>
            </a:r>
            <a:endParaRPr lang="ko-KR" altLang="en-US" dirty="0"/>
          </a:p>
        </p:txBody>
      </p:sp>
      <p:sp>
        <p:nvSpPr>
          <p:cNvPr id="3" name="내용 개체 틀 2"/>
          <p:cNvSpPr>
            <a:spLocks noGrp="1"/>
          </p:cNvSpPr>
          <p:nvPr>
            <p:ph idx="1"/>
          </p:nvPr>
        </p:nvSpPr>
        <p:spPr>
          <a:xfrm>
            <a:off x="457200" y="1052736"/>
            <a:ext cx="8291264" cy="5073427"/>
          </a:xfrm>
        </p:spPr>
        <p:txBody>
          <a:bodyPr/>
          <a:lstStyle>
            <a:lvl1pPr marL="288000" indent="-396000" eaLnBrk="0" latinLnBrk="0" hangingPunct="0">
              <a:lnSpc>
                <a:spcPct val="114000"/>
              </a:lnSpc>
              <a:spcBef>
                <a:spcPts val="1200"/>
              </a:spcBef>
              <a:buFont typeface="Wingdings" panose="05000000000000000000" pitchFamily="2" charset="2"/>
              <a:buChar char="v"/>
              <a:defRPr sz="2000" b="1">
                <a:latin typeface="Arial" panose="020B0604020202020204" pitchFamily="34" charset="0"/>
                <a:cs typeface="Arial" panose="020B0604020202020204" pitchFamily="34" charset="0"/>
              </a:defRPr>
            </a:lvl1pPr>
            <a:lvl2pPr marL="720000" indent="-324000" eaLnBrk="0" latinLnBrk="0" hangingPunct="0">
              <a:lnSpc>
                <a:spcPct val="114000"/>
              </a:lnSpc>
              <a:spcBef>
                <a:spcPts val="800"/>
              </a:spcBef>
              <a:buFont typeface="Wingdings" panose="05000000000000000000" pitchFamily="2" charset="2"/>
              <a:buChar char="Ø"/>
              <a:defRPr sz="2000">
                <a:latin typeface="Arial" panose="020B0604020202020204" pitchFamily="34" charset="0"/>
                <a:cs typeface="Arial" panose="020B0604020202020204" pitchFamily="34" charset="0"/>
              </a:defRPr>
            </a:lvl2pPr>
            <a:lvl3pPr marL="1008000" indent="-288000" eaLnBrk="0" latinLnBrk="0" hangingPunct="0">
              <a:lnSpc>
                <a:spcPct val="114000"/>
              </a:lnSpc>
              <a:spcBef>
                <a:spcPts val="600"/>
              </a:spcBef>
              <a:buFont typeface="Wingdings" panose="05000000000000000000" pitchFamily="2" charset="2"/>
              <a:buChar char="ü"/>
              <a:defRPr sz="1800">
                <a:latin typeface="Arial" panose="020B0604020202020204" pitchFamily="34" charset="0"/>
                <a:cs typeface="Arial" panose="020B0604020202020204" pitchFamily="34" charset="0"/>
              </a:defRPr>
            </a:lvl3pPr>
            <a:lvl4pPr marL="1260000" indent="-252000" eaLnBrk="0" latinLnBrk="0" hangingPunct="0">
              <a:lnSpc>
                <a:spcPct val="114000"/>
              </a:lnSpc>
              <a:spcBef>
                <a:spcPts val="600"/>
              </a:spcBef>
              <a:buFont typeface="Arial" panose="020B0604020202020204" pitchFamily="34" charset="0"/>
              <a:buChar char="•"/>
              <a:defRPr sz="1600">
                <a:latin typeface="Arial" panose="020B0604020202020204" pitchFamily="34" charset="0"/>
                <a:cs typeface="Arial" panose="020B0604020202020204" pitchFamily="34" charset="0"/>
              </a:defRPr>
            </a:lvl4pPr>
            <a:lvl5pPr marL="1512000" eaLnBrk="0" latinLnBrk="0" hangingPunct="0">
              <a:lnSpc>
                <a:spcPct val="114000"/>
              </a:lnSpc>
              <a:spcBef>
                <a:spcPts val="400"/>
              </a:spcBef>
              <a:defRPr sz="1600">
                <a:latin typeface="Arial" panose="020B0604020202020204" pitchFamily="34" charset="0"/>
                <a:cs typeface="Arial" panose="020B0604020202020204" pitchFamily="34" charset="0"/>
              </a:defRPr>
            </a:lvl5pPr>
          </a:lstStyle>
          <a:p>
            <a:pPr lvl="0"/>
            <a:r>
              <a:rPr lang="ko-KR" altLang="en-US" dirty="0" smtClean="0"/>
              <a:t>마스터 텍스트 스타일을 편집합니다</a:t>
            </a:r>
          </a:p>
          <a:p>
            <a:pPr lvl="1"/>
            <a:r>
              <a:rPr lang="ko-KR" altLang="en-US" dirty="0" smtClean="0"/>
              <a:t>둘째 수준</a:t>
            </a:r>
          </a:p>
          <a:p>
            <a:pPr lvl="2"/>
            <a:r>
              <a:rPr lang="ko-KR" altLang="en-US" dirty="0" smtClean="0"/>
              <a:t>셋째 수준</a:t>
            </a:r>
          </a:p>
          <a:p>
            <a:pPr lvl="3"/>
            <a:r>
              <a:rPr lang="ko-KR" altLang="en-US" dirty="0" smtClean="0"/>
              <a:t>넷째 수준</a:t>
            </a:r>
          </a:p>
          <a:p>
            <a:pPr lvl="4"/>
            <a:r>
              <a:rPr lang="ko-KR" altLang="en-US" dirty="0" smtClean="0"/>
              <a:t>다섯째 수준</a:t>
            </a:r>
            <a:endParaRPr lang="ko-KR" altLang="en-US" dirty="0"/>
          </a:p>
        </p:txBody>
      </p:sp>
      <p:sp>
        <p:nvSpPr>
          <p:cNvPr id="8" name="바닥글 개체 틀 4"/>
          <p:cNvSpPr>
            <a:spLocks noGrp="1"/>
          </p:cNvSpPr>
          <p:nvPr>
            <p:ph type="ftr" sz="quarter" idx="10"/>
          </p:nvPr>
        </p:nvSpPr>
        <p:spPr>
          <a:xfrm>
            <a:off x="3132138" y="6453188"/>
            <a:ext cx="2887662" cy="268287"/>
          </a:xfrm>
        </p:spPr>
        <p:txBody>
          <a:bodyPr/>
          <a:lstStyle>
            <a:lvl1pPr>
              <a:defRPr/>
            </a:lvl1pPr>
          </a:lstStyle>
          <a:p>
            <a:pPr>
              <a:defRPr/>
            </a:pPr>
            <a:endParaRPr lang="ko-KR" altLang="en-US">
              <a:solidFill>
                <a:prstClr val="black">
                  <a:tint val="75000"/>
                </a:prstClr>
              </a:solidFill>
            </a:endParaRPr>
          </a:p>
        </p:txBody>
      </p:sp>
      <p:sp>
        <p:nvSpPr>
          <p:cNvPr id="9" name="슬라이드 번호 개체 틀 5"/>
          <p:cNvSpPr>
            <a:spLocks noGrp="1"/>
          </p:cNvSpPr>
          <p:nvPr>
            <p:ph type="sldNum" sz="quarter" idx="11"/>
          </p:nvPr>
        </p:nvSpPr>
        <p:spPr>
          <a:xfrm>
            <a:off x="6804025" y="6453188"/>
            <a:ext cx="1882775" cy="268287"/>
          </a:xfrm>
        </p:spPr>
        <p:txBody>
          <a:bodyPr/>
          <a:lstStyle>
            <a:lvl1pPr>
              <a:defRPr/>
            </a:lvl1pPr>
          </a:lstStyle>
          <a:p>
            <a:pPr>
              <a:defRPr/>
            </a:pPr>
            <a:fld id="{1ADBFC4C-F3B8-4B3B-B2E1-1A563A8FE07F}" type="slidenum">
              <a:rPr lang="ko-KR" altLang="en-US"/>
              <a:pPr>
                <a:defRPr/>
              </a:pPr>
              <a:t>‹#›</a:t>
            </a:fld>
            <a:endParaRPr lang="ko-KR" altLang="en-US"/>
          </a:p>
        </p:txBody>
      </p:sp>
    </p:spTree>
    <p:extLst>
      <p:ext uri="{BB962C8B-B14F-4D97-AF65-F5344CB8AC3E}">
        <p14:creationId xmlns:p14="http://schemas.microsoft.com/office/powerpoint/2010/main" val="296580299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콘텐츠 2개">
    <p:spTree>
      <p:nvGrpSpPr>
        <p:cNvPr id="1" name=""/>
        <p:cNvGrpSpPr/>
        <p:nvPr/>
      </p:nvGrpSpPr>
      <p:grpSpPr>
        <a:xfrm>
          <a:off x="0" y="0"/>
          <a:ext cx="0" cy="0"/>
          <a:chOff x="0" y="0"/>
          <a:chExt cx="0" cy="0"/>
        </a:xfrm>
      </p:grpSpPr>
      <p:grpSp>
        <p:nvGrpSpPr>
          <p:cNvPr id="9" name="그룹 6"/>
          <p:cNvGrpSpPr>
            <a:grpSpLocks/>
          </p:cNvGrpSpPr>
          <p:nvPr userDrawn="1"/>
        </p:nvGrpSpPr>
        <p:grpSpPr bwMode="auto">
          <a:xfrm>
            <a:off x="250825" y="276225"/>
            <a:ext cx="436563" cy="560388"/>
            <a:chOff x="580996" y="428604"/>
            <a:chExt cx="288928" cy="500066"/>
          </a:xfrm>
        </p:grpSpPr>
        <p:sp>
          <p:nvSpPr>
            <p:cNvPr id="10" name="직사각형 9"/>
            <p:cNvSpPr/>
            <p:nvPr/>
          </p:nvSpPr>
          <p:spPr>
            <a:xfrm>
              <a:off x="663997" y="428604"/>
              <a:ext cx="205927" cy="500066"/>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solidFill>
                  <a:prstClr val="white"/>
                </a:solidFill>
              </a:endParaRPr>
            </a:p>
          </p:txBody>
        </p:sp>
        <p:sp>
          <p:nvSpPr>
            <p:cNvPr id="11" name="직사각형 10"/>
            <p:cNvSpPr/>
            <p:nvPr/>
          </p:nvSpPr>
          <p:spPr>
            <a:xfrm>
              <a:off x="580996" y="428604"/>
              <a:ext cx="63039" cy="500066"/>
            </a:xfrm>
            <a:prstGeom prst="rect">
              <a:avLst/>
            </a:prstGeom>
            <a:solidFill>
              <a:srgbClr val="C000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solidFill>
                  <a:prstClr val="white"/>
                </a:solidFill>
              </a:endParaRPr>
            </a:p>
          </p:txBody>
        </p:sp>
      </p:grpSp>
      <p:cxnSp>
        <p:nvCxnSpPr>
          <p:cNvPr id="12" name="직선 연결선 11"/>
          <p:cNvCxnSpPr/>
          <p:nvPr userDrawn="1"/>
        </p:nvCxnSpPr>
        <p:spPr>
          <a:xfrm>
            <a:off x="446088" y="6378575"/>
            <a:ext cx="8697912" cy="0"/>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sp>
        <p:nvSpPr>
          <p:cNvPr id="3" name="내용 개체 틀 2"/>
          <p:cNvSpPr>
            <a:spLocks noGrp="1"/>
          </p:cNvSpPr>
          <p:nvPr>
            <p:ph sz="half" idx="1"/>
          </p:nvPr>
        </p:nvSpPr>
        <p:spPr>
          <a:xfrm>
            <a:off x="457200" y="2060848"/>
            <a:ext cx="4038600" cy="4065315"/>
          </a:xfrm>
          <a:ln>
            <a:solidFill>
              <a:srgbClr val="501C1C"/>
            </a:solidFill>
            <a:prstDash val="sysDot"/>
          </a:ln>
        </p:spPr>
        <p:txBody>
          <a:bodyPr>
            <a:normAutofit/>
          </a:bodyPr>
          <a:lstStyle>
            <a:lvl1pPr marL="360000" indent="-360000" eaLnBrk="0" latinLnBrk="0" hangingPunct="0">
              <a:lnSpc>
                <a:spcPct val="110000"/>
              </a:lnSpc>
              <a:spcBef>
                <a:spcPts val="800"/>
              </a:spcBef>
              <a:buFont typeface="Wingdings" panose="05000000000000000000" pitchFamily="2" charset="2"/>
              <a:buChar char="Ø"/>
              <a:defRPr sz="1800" b="1">
                <a:latin typeface="Arial" panose="020B0604020202020204" pitchFamily="34" charset="0"/>
                <a:cs typeface="Arial" panose="020B0604020202020204" pitchFamily="34" charset="0"/>
              </a:defRPr>
            </a:lvl1pPr>
            <a:lvl2pPr marL="684000" indent="-324000" eaLnBrk="0" latinLnBrk="0" hangingPunct="0">
              <a:lnSpc>
                <a:spcPct val="110000"/>
              </a:lnSpc>
              <a:spcBef>
                <a:spcPts val="600"/>
              </a:spcBef>
              <a:buFont typeface="Wingdings" panose="05000000000000000000" pitchFamily="2" charset="2"/>
              <a:buChar char="ü"/>
              <a:defRPr sz="1600">
                <a:latin typeface="Arial" panose="020B0604020202020204" pitchFamily="34" charset="0"/>
                <a:cs typeface="Arial" panose="020B0604020202020204" pitchFamily="34" charset="0"/>
              </a:defRPr>
            </a:lvl2pPr>
            <a:lvl3pPr marL="972000" indent="-288000" eaLnBrk="0" latinLnBrk="0" hangingPunct="0">
              <a:lnSpc>
                <a:spcPct val="110000"/>
              </a:lnSpc>
              <a:spcBef>
                <a:spcPts val="500"/>
              </a:spcBef>
              <a:buFont typeface="Arial" panose="020B0604020202020204" pitchFamily="34" charset="0"/>
              <a:buChar char="•"/>
              <a:defRPr sz="1400">
                <a:latin typeface="Arial" panose="020B0604020202020204" pitchFamily="34" charset="0"/>
                <a:cs typeface="Arial" panose="020B0604020202020204" pitchFamily="34" charset="0"/>
              </a:defRPr>
            </a:lvl3pPr>
            <a:lvl4pPr marL="1188000" eaLnBrk="0" latinLnBrk="0" hangingPunct="0">
              <a:lnSpc>
                <a:spcPct val="110000"/>
              </a:lnSpc>
              <a:defRPr sz="1200">
                <a:latin typeface="Arial" panose="020B0604020202020204" pitchFamily="34" charset="0"/>
                <a:cs typeface="Arial" panose="020B0604020202020204" pitchFamily="34" charset="0"/>
              </a:defRPr>
            </a:lvl4pPr>
            <a:lvl5pPr eaLnBrk="0" latinLnBrk="0" hangingPunct="0">
              <a:lnSpc>
                <a:spcPct val="110000"/>
              </a:lnSpc>
              <a:defRPr sz="1200">
                <a:latin typeface="Arial" panose="020B0604020202020204" pitchFamily="34" charset="0"/>
                <a:cs typeface="Arial" panose="020B0604020202020204" pitchFamily="34" charset="0"/>
              </a:defRPr>
            </a:lvl5pPr>
            <a:lvl6pPr>
              <a:defRPr sz="1800"/>
            </a:lvl6pPr>
            <a:lvl7pPr>
              <a:defRPr sz="1800"/>
            </a:lvl7pPr>
            <a:lvl8pPr>
              <a:defRPr sz="1800"/>
            </a:lvl8pPr>
            <a:lvl9pPr>
              <a:defRPr sz="1800"/>
            </a:lvl9pPr>
          </a:lstStyle>
          <a:p>
            <a:pPr lvl="0"/>
            <a:r>
              <a:rPr lang="ko-KR" altLang="en-US" dirty="0" smtClean="0"/>
              <a:t>마스터 텍스트 스타일을 편집합니다</a:t>
            </a:r>
          </a:p>
          <a:p>
            <a:pPr lvl="1"/>
            <a:r>
              <a:rPr lang="ko-KR" altLang="en-US" dirty="0" smtClean="0"/>
              <a:t>둘째 수준</a:t>
            </a:r>
          </a:p>
          <a:p>
            <a:pPr lvl="2"/>
            <a:r>
              <a:rPr lang="ko-KR" altLang="en-US" dirty="0" smtClean="0"/>
              <a:t>셋째 수준</a:t>
            </a:r>
          </a:p>
          <a:p>
            <a:pPr lvl="3"/>
            <a:r>
              <a:rPr lang="ko-KR" altLang="en-US" dirty="0" smtClean="0"/>
              <a:t>넷째 수준</a:t>
            </a:r>
          </a:p>
          <a:p>
            <a:pPr lvl="4"/>
            <a:r>
              <a:rPr lang="ko-KR" altLang="en-US" dirty="0" smtClean="0"/>
              <a:t>다섯째 수준</a:t>
            </a:r>
            <a:endParaRPr lang="ko-KR" altLang="en-US" dirty="0"/>
          </a:p>
        </p:txBody>
      </p:sp>
      <p:sp>
        <p:nvSpPr>
          <p:cNvPr id="8" name="제목 1"/>
          <p:cNvSpPr>
            <a:spLocks noGrp="1"/>
          </p:cNvSpPr>
          <p:nvPr>
            <p:ph type="title"/>
          </p:nvPr>
        </p:nvSpPr>
        <p:spPr>
          <a:xfrm>
            <a:off x="755576" y="276224"/>
            <a:ext cx="8388424" cy="560488"/>
          </a:xfrm>
          <a:solidFill>
            <a:srgbClr val="501C1C"/>
          </a:solidFill>
        </p:spPr>
        <p:txBody>
          <a:bodyPr>
            <a:noAutofit/>
          </a:bodyPr>
          <a:lstStyle>
            <a:lvl1pPr algn="l">
              <a:defRPr sz="2800" b="1">
                <a:solidFill>
                  <a:schemeClr val="bg1"/>
                </a:solidFill>
                <a:latin typeface="Arial" panose="020B0604020202020204" pitchFamily="34" charset="0"/>
                <a:cs typeface="Arial" panose="020B0604020202020204" pitchFamily="34" charset="0"/>
              </a:defRPr>
            </a:lvl1pPr>
          </a:lstStyle>
          <a:p>
            <a:r>
              <a:rPr lang="ko-KR" altLang="en-US" dirty="0" smtClean="0"/>
              <a:t>마스터 제목 스타일 편집</a:t>
            </a:r>
            <a:endParaRPr lang="ko-KR" altLang="en-US" dirty="0"/>
          </a:p>
        </p:txBody>
      </p:sp>
      <p:sp>
        <p:nvSpPr>
          <p:cNvPr id="20" name="내용 개체 틀 2"/>
          <p:cNvSpPr>
            <a:spLocks noGrp="1"/>
          </p:cNvSpPr>
          <p:nvPr>
            <p:ph sz="half" idx="14"/>
          </p:nvPr>
        </p:nvSpPr>
        <p:spPr>
          <a:xfrm>
            <a:off x="446088" y="1052736"/>
            <a:ext cx="8302376" cy="432048"/>
          </a:xfrm>
          <a:ln>
            <a:solidFill>
              <a:srgbClr val="501C1C"/>
            </a:solidFill>
            <a:prstDash val="sysDot"/>
          </a:ln>
        </p:spPr>
        <p:txBody>
          <a:bodyPr>
            <a:normAutofit/>
          </a:bodyPr>
          <a:lstStyle>
            <a:lvl1pPr marL="360000" indent="-360000" eaLnBrk="0" latinLnBrk="0" hangingPunct="0">
              <a:spcBef>
                <a:spcPts val="800"/>
              </a:spcBef>
              <a:buFont typeface="Wingdings" panose="05000000000000000000" pitchFamily="2" charset="2"/>
              <a:buChar char="v"/>
              <a:defRPr sz="2000" b="1">
                <a:solidFill>
                  <a:srgbClr val="3B1515"/>
                </a:solidFill>
                <a:effectLst/>
                <a:latin typeface="Arial" panose="020B0604020202020204" pitchFamily="34" charset="0"/>
                <a:cs typeface="Arial" panose="020B0604020202020204" pitchFamily="34" charset="0"/>
              </a:defRPr>
            </a:lvl1pPr>
            <a:lvl2pPr marL="684000" indent="-324000">
              <a:spcBef>
                <a:spcPts val="600"/>
              </a:spcBef>
              <a:buFont typeface="Wingdings" panose="05000000000000000000" pitchFamily="2" charset="2"/>
              <a:buChar char="Ø"/>
              <a:defRPr sz="2000"/>
            </a:lvl2pPr>
            <a:lvl3pPr marL="972000" indent="-288000">
              <a:spcBef>
                <a:spcPts val="500"/>
              </a:spcBef>
              <a:buFont typeface="Wingdings" panose="05000000000000000000" pitchFamily="2" charset="2"/>
              <a:buChar char="ü"/>
              <a:defRPr sz="1800"/>
            </a:lvl3pPr>
            <a:lvl4pPr>
              <a:defRPr sz="1600"/>
            </a:lvl4pPr>
            <a:lvl5pPr>
              <a:defRPr sz="1600"/>
            </a:lvl5pPr>
            <a:lvl6pPr>
              <a:defRPr sz="1800"/>
            </a:lvl6pPr>
            <a:lvl7pPr>
              <a:defRPr sz="1800"/>
            </a:lvl7pPr>
            <a:lvl8pPr>
              <a:defRPr sz="1800"/>
            </a:lvl8pPr>
            <a:lvl9pPr>
              <a:defRPr sz="1800"/>
            </a:lvl9pPr>
          </a:lstStyle>
          <a:p>
            <a:pPr lvl="0"/>
            <a:r>
              <a:rPr lang="ko-KR" altLang="en-US" dirty="0" smtClean="0"/>
              <a:t>마스터 텍스트 스타일을 편집합니다</a:t>
            </a:r>
          </a:p>
        </p:txBody>
      </p:sp>
      <p:sp>
        <p:nvSpPr>
          <p:cNvPr id="21" name="내용 개체 틀 2"/>
          <p:cNvSpPr>
            <a:spLocks noGrp="1"/>
          </p:cNvSpPr>
          <p:nvPr>
            <p:ph sz="half" idx="15"/>
          </p:nvPr>
        </p:nvSpPr>
        <p:spPr>
          <a:xfrm>
            <a:off x="4709864" y="2060848"/>
            <a:ext cx="4038600" cy="4065315"/>
          </a:xfrm>
          <a:ln>
            <a:solidFill>
              <a:srgbClr val="501C1C"/>
            </a:solidFill>
            <a:prstDash val="sysDot"/>
          </a:ln>
        </p:spPr>
        <p:txBody>
          <a:bodyPr>
            <a:normAutofit/>
          </a:bodyPr>
          <a:lstStyle>
            <a:lvl1pPr marL="360000" indent="-360000" eaLnBrk="0" latinLnBrk="0" hangingPunct="0">
              <a:lnSpc>
                <a:spcPct val="110000"/>
              </a:lnSpc>
              <a:spcBef>
                <a:spcPts val="800"/>
              </a:spcBef>
              <a:buFont typeface="Wingdings" panose="05000000000000000000" pitchFamily="2" charset="2"/>
              <a:buChar char="Ø"/>
              <a:defRPr sz="1800" b="1">
                <a:latin typeface="Arial" panose="020B0604020202020204" pitchFamily="34" charset="0"/>
                <a:cs typeface="Arial" panose="020B0604020202020204" pitchFamily="34" charset="0"/>
              </a:defRPr>
            </a:lvl1pPr>
            <a:lvl2pPr marL="684000" indent="-324000" eaLnBrk="0" latinLnBrk="0" hangingPunct="0">
              <a:lnSpc>
                <a:spcPct val="110000"/>
              </a:lnSpc>
              <a:spcBef>
                <a:spcPts val="600"/>
              </a:spcBef>
              <a:buFont typeface="Wingdings" panose="05000000000000000000" pitchFamily="2" charset="2"/>
              <a:buChar char="ü"/>
              <a:defRPr sz="1600">
                <a:latin typeface="Arial" panose="020B0604020202020204" pitchFamily="34" charset="0"/>
                <a:cs typeface="Arial" panose="020B0604020202020204" pitchFamily="34" charset="0"/>
              </a:defRPr>
            </a:lvl2pPr>
            <a:lvl3pPr marL="972000" indent="-288000" eaLnBrk="0" latinLnBrk="0" hangingPunct="0">
              <a:lnSpc>
                <a:spcPct val="110000"/>
              </a:lnSpc>
              <a:spcBef>
                <a:spcPts val="500"/>
              </a:spcBef>
              <a:buFont typeface="Arial" panose="020B0604020202020204" pitchFamily="34" charset="0"/>
              <a:buChar char="•"/>
              <a:defRPr sz="1400">
                <a:latin typeface="Arial" panose="020B0604020202020204" pitchFamily="34" charset="0"/>
                <a:cs typeface="Arial" panose="020B0604020202020204" pitchFamily="34" charset="0"/>
              </a:defRPr>
            </a:lvl3pPr>
            <a:lvl4pPr marL="1152000" eaLnBrk="0" latinLnBrk="0" hangingPunct="0">
              <a:lnSpc>
                <a:spcPct val="110000"/>
              </a:lnSpc>
              <a:defRPr sz="1200">
                <a:latin typeface="Arial" panose="020B0604020202020204" pitchFamily="34" charset="0"/>
                <a:cs typeface="Arial" panose="020B0604020202020204" pitchFamily="34" charset="0"/>
              </a:defRPr>
            </a:lvl4pPr>
            <a:lvl5pPr eaLnBrk="0" latinLnBrk="0" hangingPunct="0">
              <a:lnSpc>
                <a:spcPct val="110000"/>
              </a:lnSpc>
              <a:defRPr sz="1200">
                <a:latin typeface="Arial" panose="020B0604020202020204" pitchFamily="34" charset="0"/>
                <a:cs typeface="Arial" panose="020B0604020202020204" pitchFamily="34" charset="0"/>
              </a:defRPr>
            </a:lvl5pPr>
            <a:lvl6pPr>
              <a:defRPr sz="1800"/>
            </a:lvl6pPr>
            <a:lvl7pPr>
              <a:defRPr sz="1800"/>
            </a:lvl7pPr>
            <a:lvl8pPr>
              <a:defRPr sz="1800"/>
            </a:lvl8pPr>
            <a:lvl9pPr>
              <a:defRPr sz="1800"/>
            </a:lvl9pPr>
          </a:lstStyle>
          <a:p>
            <a:pPr lvl="0"/>
            <a:r>
              <a:rPr lang="ko-KR" altLang="en-US" dirty="0" smtClean="0"/>
              <a:t>마스터 텍스트 스타일을 편집합니다</a:t>
            </a:r>
          </a:p>
          <a:p>
            <a:pPr lvl="1"/>
            <a:r>
              <a:rPr lang="ko-KR" altLang="en-US" dirty="0" smtClean="0"/>
              <a:t>둘째 수준</a:t>
            </a:r>
          </a:p>
          <a:p>
            <a:pPr lvl="2"/>
            <a:r>
              <a:rPr lang="ko-KR" altLang="en-US" dirty="0" smtClean="0"/>
              <a:t>셋째 수준</a:t>
            </a:r>
          </a:p>
          <a:p>
            <a:pPr lvl="3"/>
            <a:r>
              <a:rPr lang="ko-KR" altLang="en-US" dirty="0" smtClean="0"/>
              <a:t>넷째 수준</a:t>
            </a:r>
          </a:p>
          <a:p>
            <a:pPr lvl="4"/>
            <a:r>
              <a:rPr lang="ko-KR" altLang="en-US" dirty="0" smtClean="0"/>
              <a:t>다섯째 수준</a:t>
            </a:r>
            <a:endParaRPr lang="ko-KR" altLang="en-US" dirty="0"/>
          </a:p>
        </p:txBody>
      </p:sp>
      <p:sp>
        <p:nvSpPr>
          <p:cNvPr id="22" name="텍스트 개체 틀 2"/>
          <p:cNvSpPr>
            <a:spLocks noGrp="1"/>
          </p:cNvSpPr>
          <p:nvPr>
            <p:ph type="body" idx="16"/>
          </p:nvPr>
        </p:nvSpPr>
        <p:spPr>
          <a:xfrm>
            <a:off x="457200" y="1637110"/>
            <a:ext cx="4040188" cy="423738"/>
          </a:xfrm>
          <a:solidFill>
            <a:srgbClr val="640000"/>
          </a:solidFill>
        </p:spPr>
        <p:txBody>
          <a:bodyPr anchor="ctr">
            <a:noAutofit/>
          </a:bodyPr>
          <a:lstStyle>
            <a:lvl1pPr marL="0" indent="0" eaLnBrk="0" latinLnBrk="0" hangingPunct="0">
              <a:buNone/>
              <a:defRPr sz="1800" b="1">
                <a:solidFill>
                  <a:schemeClr val="bg1"/>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dirty="0" smtClean="0"/>
              <a:t>마스터 텍스트 스타일을 </a:t>
            </a:r>
            <a:r>
              <a:rPr lang="ko-KR" altLang="en-US" dirty="0" err="1" smtClean="0"/>
              <a:t>편집합니</a:t>
            </a:r>
            <a:endParaRPr lang="ko-KR" altLang="en-US" dirty="0" smtClean="0"/>
          </a:p>
        </p:txBody>
      </p:sp>
      <p:sp>
        <p:nvSpPr>
          <p:cNvPr id="23" name="텍스트 개체 틀 2"/>
          <p:cNvSpPr>
            <a:spLocks noGrp="1"/>
          </p:cNvSpPr>
          <p:nvPr>
            <p:ph type="body" idx="17"/>
          </p:nvPr>
        </p:nvSpPr>
        <p:spPr>
          <a:xfrm>
            <a:off x="4708276" y="1637110"/>
            <a:ext cx="4040188" cy="423738"/>
          </a:xfrm>
          <a:solidFill>
            <a:srgbClr val="640000"/>
          </a:solidFill>
        </p:spPr>
        <p:txBody>
          <a:bodyPr anchor="ctr">
            <a:noAutofit/>
          </a:bodyPr>
          <a:lstStyle>
            <a:lvl1pPr marL="0" indent="0" eaLnBrk="0" latinLnBrk="0" hangingPunct="0">
              <a:buNone/>
              <a:defRPr sz="1800" b="1">
                <a:solidFill>
                  <a:schemeClr val="bg1"/>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dirty="0" smtClean="0"/>
              <a:t>마스터 텍스트 스타일을 </a:t>
            </a:r>
            <a:r>
              <a:rPr lang="ko-KR" altLang="en-US" dirty="0" err="1" smtClean="0"/>
              <a:t>편집합니</a:t>
            </a:r>
            <a:endParaRPr lang="ko-KR" altLang="en-US" dirty="0" smtClean="0"/>
          </a:p>
        </p:txBody>
      </p:sp>
      <p:sp>
        <p:nvSpPr>
          <p:cNvPr id="13" name="날짜 개체 틀 4"/>
          <p:cNvSpPr>
            <a:spLocks noGrp="1"/>
          </p:cNvSpPr>
          <p:nvPr>
            <p:ph type="dt" sz="half" idx="18"/>
          </p:nvPr>
        </p:nvSpPr>
        <p:spPr/>
        <p:txBody>
          <a:bodyPr/>
          <a:lstStyle>
            <a:lvl1pPr>
              <a:defRPr/>
            </a:lvl1pPr>
          </a:lstStyle>
          <a:p>
            <a:pPr>
              <a:defRPr/>
            </a:pPr>
            <a:endParaRPr lang="ko-KR" altLang="en-US">
              <a:solidFill>
                <a:prstClr val="black">
                  <a:tint val="75000"/>
                </a:prstClr>
              </a:solidFill>
            </a:endParaRPr>
          </a:p>
        </p:txBody>
      </p:sp>
      <p:sp>
        <p:nvSpPr>
          <p:cNvPr id="14" name="바닥글 개체 틀 5"/>
          <p:cNvSpPr>
            <a:spLocks noGrp="1"/>
          </p:cNvSpPr>
          <p:nvPr>
            <p:ph type="ftr" sz="quarter" idx="19"/>
          </p:nvPr>
        </p:nvSpPr>
        <p:spPr>
          <a:xfrm>
            <a:off x="3124200" y="6453188"/>
            <a:ext cx="2895600" cy="268287"/>
          </a:xfrm>
        </p:spPr>
        <p:txBody>
          <a:bodyPr/>
          <a:lstStyle>
            <a:lvl1pPr>
              <a:defRPr/>
            </a:lvl1pPr>
          </a:lstStyle>
          <a:p>
            <a:pPr>
              <a:defRPr/>
            </a:pPr>
            <a:endParaRPr lang="ko-KR" altLang="en-US">
              <a:solidFill>
                <a:prstClr val="black">
                  <a:tint val="75000"/>
                </a:prstClr>
              </a:solidFill>
            </a:endParaRPr>
          </a:p>
        </p:txBody>
      </p:sp>
      <p:sp>
        <p:nvSpPr>
          <p:cNvPr id="15" name="슬라이드 번호 개체 틀 6"/>
          <p:cNvSpPr>
            <a:spLocks noGrp="1"/>
          </p:cNvSpPr>
          <p:nvPr>
            <p:ph type="sldNum" sz="quarter" idx="20"/>
          </p:nvPr>
        </p:nvSpPr>
        <p:spPr>
          <a:xfrm>
            <a:off x="6553200" y="6453188"/>
            <a:ext cx="2133600" cy="268287"/>
          </a:xfrm>
        </p:spPr>
        <p:txBody>
          <a:bodyPr/>
          <a:lstStyle>
            <a:lvl1pPr>
              <a:defRPr/>
            </a:lvl1pPr>
          </a:lstStyle>
          <a:p>
            <a:pPr>
              <a:defRPr/>
            </a:pPr>
            <a:fld id="{F6E402BA-23AE-4750-A4C6-B3FE58EE4116}" type="slidenum">
              <a:rPr lang="ko-KR" altLang="en-US"/>
              <a:pPr>
                <a:defRPr/>
              </a:pPr>
              <a:t>‹#›</a:t>
            </a:fld>
            <a:endParaRPr lang="ko-KR" altLang="en-US"/>
          </a:p>
        </p:txBody>
      </p:sp>
    </p:spTree>
    <p:extLst>
      <p:ext uri="{BB962C8B-B14F-4D97-AF65-F5344CB8AC3E}">
        <p14:creationId xmlns:p14="http://schemas.microsoft.com/office/powerpoint/2010/main" val="270439555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lvl1pPr>
              <a:defRPr/>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4" name="내용 개체 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텍스트 개체 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6" name="내용 개체 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7" name="날짜 개체 틀 3"/>
          <p:cNvSpPr>
            <a:spLocks noGrp="1"/>
          </p:cNvSpPr>
          <p:nvPr>
            <p:ph type="dt" sz="half" idx="10"/>
          </p:nvPr>
        </p:nvSpPr>
        <p:spPr/>
        <p:txBody>
          <a:bodyPr/>
          <a:lstStyle>
            <a:lvl1pPr>
              <a:defRPr/>
            </a:lvl1pPr>
          </a:lstStyle>
          <a:p>
            <a:pPr>
              <a:defRPr/>
            </a:pPr>
            <a:endParaRPr lang="ko-KR" altLang="en-US">
              <a:solidFill>
                <a:prstClr val="black">
                  <a:tint val="75000"/>
                </a:prstClr>
              </a:solidFill>
            </a:endParaRPr>
          </a:p>
        </p:txBody>
      </p:sp>
      <p:sp>
        <p:nvSpPr>
          <p:cNvPr id="8" name="바닥글 개체 틀 4"/>
          <p:cNvSpPr>
            <a:spLocks noGrp="1"/>
          </p:cNvSpPr>
          <p:nvPr>
            <p:ph type="ftr" sz="quarter" idx="11"/>
          </p:nvPr>
        </p:nvSpPr>
        <p:spPr/>
        <p:txBody>
          <a:bodyPr/>
          <a:lstStyle>
            <a:lvl1pPr>
              <a:defRPr/>
            </a:lvl1pPr>
          </a:lstStyle>
          <a:p>
            <a:pPr>
              <a:defRPr/>
            </a:pPr>
            <a:endParaRPr lang="ko-KR" altLang="en-US">
              <a:solidFill>
                <a:prstClr val="black">
                  <a:tint val="75000"/>
                </a:prstClr>
              </a:solidFill>
            </a:endParaRPr>
          </a:p>
        </p:txBody>
      </p:sp>
      <p:sp>
        <p:nvSpPr>
          <p:cNvPr id="9" name="슬라이드 번호 개체 틀 5"/>
          <p:cNvSpPr>
            <a:spLocks noGrp="1"/>
          </p:cNvSpPr>
          <p:nvPr>
            <p:ph type="sldNum" sz="quarter" idx="12"/>
          </p:nvPr>
        </p:nvSpPr>
        <p:spPr/>
        <p:txBody>
          <a:bodyPr/>
          <a:lstStyle>
            <a:lvl1pPr>
              <a:defRPr/>
            </a:lvl1pPr>
          </a:lstStyle>
          <a:p>
            <a:pPr>
              <a:defRPr/>
            </a:pPr>
            <a:fld id="{179C0707-7129-4081-9FCF-2EE767F29DDC}" type="slidenum">
              <a:rPr lang="ko-KR" altLang="en-US"/>
              <a:pPr>
                <a:defRPr/>
              </a:pPr>
              <a:t>‹#›</a:t>
            </a:fld>
            <a:endParaRPr lang="ko-KR" altLang="en-US"/>
          </a:p>
        </p:txBody>
      </p:sp>
    </p:spTree>
    <p:extLst>
      <p:ext uri="{BB962C8B-B14F-4D97-AF65-F5344CB8AC3E}">
        <p14:creationId xmlns:p14="http://schemas.microsoft.com/office/powerpoint/2010/main" val="370419345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722313" y="4406900"/>
            <a:ext cx="7772400" cy="1362075"/>
          </a:xfrm>
        </p:spPr>
        <p:txBody>
          <a:bodyPr anchor="t"/>
          <a:lstStyle>
            <a:lvl1pPr algn="l">
              <a:defRPr sz="4000" b="1" cap="all"/>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smtClean="0"/>
              <a:t>마스터 텍스트 스타일을 편집합니다</a:t>
            </a:r>
          </a:p>
        </p:txBody>
      </p:sp>
      <p:sp>
        <p:nvSpPr>
          <p:cNvPr id="4" name="날짜 개체 틀 3"/>
          <p:cNvSpPr>
            <a:spLocks noGrp="1"/>
          </p:cNvSpPr>
          <p:nvPr>
            <p:ph type="dt" sz="half" idx="10"/>
          </p:nvPr>
        </p:nvSpPr>
        <p:spPr/>
        <p:txBody>
          <a:bodyPr/>
          <a:lstStyle>
            <a:lvl1pPr>
              <a:defRPr/>
            </a:lvl1pPr>
          </a:lstStyle>
          <a:p>
            <a:pPr>
              <a:defRPr/>
            </a:pPr>
            <a:endParaRPr lang="ko-KR" altLang="en-US">
              <a:solidFill>
                <a:prstClr val="black">
                  <a:tint val="75000"/>
                </a:prstClr>
              </a:solidFill>
            </a:endParaRPr>
          </a:p>
        </p:txBody>
      </p:sp>
      <p:sp>
        <p:nvSpPr>
          <p:cNvPr id="5" name="바닥글 개체 틀 4"/>
          <p:cNvSpPr>
            <a:spLocks noGrp="1"/>
          </p:cNvSpPr>
          <p:nvPr>
            <p:ph type="ftr" sz="quarter" idx="11"/>
          </p:nvPr>
        </p:nvSpPr>
        <p:spPr/>
        <p:txBody>
          <a:bodyPr/>
          <a:lstStyle>
            <a:lvl1pPr>
              <a:defRPr/>
            </a:lvl1pPr>
          </a:lstStyle>
          <a:p>
            <a:pPr>
              <a:defRPr/>
            </a:pPr>
            <a:endParaRPr lang="ko-KR" altLang="en-US">
              <a:solidFill>
                <a:prstClr val="black">
                  <a:tint val="75000"/>
                </a:prstClr>
              </a:solidFill>
            </a:endParaRPr>
          </a:p>
        </p:txBody>
      </p:sp>
      <p:sp>
        <p:nvSpPr>
          <p:cNvPr id="6" name="슬라이드 번호 개체 틀 5"/>
          <p:cNvSpPr>
            <a:spLocks noGrp="1"/>
          </p:cNvSpPr>
          <p:nvPr>
            <p:ph type="sldNum" sz="quarter" idx="12"/>
          </p:nvPr>
        </p:nvSpPr>
        <p:spPr/>
        <p:txBody>
          <a:bodyPr/>
          <a:lstStyle>
            <a:lvl1pPr>
              <a:defRPr/>
            </a:lvl1pPr>
          </a:lstStyle>
          <a:p>
            <a:pPr>
              <a:defRPr/>
            </a:pPr>
            <a:fld id="{84DC4F80-21FE-4FC6-AC4A-28C3DE09FE7D}" type="slidenum">
              <a:rPr lang="ko-KR" altLang="en-US"/>
              <a:pPr>
                <a:defRPr/>
              </a:pPr>
              <a:t>‹#›</a:t>
            </a:fld>
            <a:endParaRPr lang="ko-KR" altLang="en-US"/>
          </a:p>
        </p:txBody>
      </p:sp>
    </p:spTree>
    <p:extLst>
      <p:ext uri="{BB962C8B-B14F-4D97-AF65-F5344CB8AC3E}">
        <p14:creationId xmlns:p14="http://schemas.microsoft.com/office/powerpoint/2010/main" val="257580848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날짜 개체 틀 3"/>
          <p:cNvSpPr>
            <a:spLocks noGrp="1"/>
          </p:cNvSpPr>
          <p:nvPr>
            <p:ph type="dt" sz="half" idx="10"/>
          </p:nvPr>
        </p:nvSpPr>
        <p:spPr/>
        <p:txBody>
          <a:bodyPr/>
          <a:lstStyle>
            <a:lvl1pPr>
              <a:defRPr/>
            </a:lvl1pPr>
          </a:lstStyle>
          <a:p>
            <a:pPr>
              <a:defRPr/>
            </a:pPr>
            <a:endParaRPr lang="ko-KR" altLang="en-US">
              <a:solidFill>
                <a:prstClr val="black">
                  <a:tint val="75000"/>
                </a:prstClr>
              </a:solidFill>
            </a:endParaRPr>
          </a:p>
        </p:txBody>
      </p:sp>
      <p:sp>
        <p:nvSpPr>
          <p:cNvPr id="4" name="바닥글 개체 틀 4"/>
          <p:cNvSpPr>
            <a:spLocks noGrp="1"/>
          </p:cNvSpPr>
          <p:nvPr>
            <p:ph type="ftr" sz="quarter" idx="11"/>
          </p:nvPr>
        </p:nvSpPr>
        <p:spPr/>
        <p:txBody>
          <a:bodyPr/>
          <a:lstStyle>
            <a:lvl1pPr>
              <a:defRPr/>
            </a:lvl1pPr>
          </a:lstStyle>
          <a:p>
            <a:pPr>
              <a:defRPr/>
            </a:pPr>
            <a:endParaRPr lang="ko-KR" altLang="en-US">
              <a:solidFill>
                <a:prstClr val="black">
                  <a:tint val="75000"/>
                </a:prstClr>
              </a:solidFill>
            </a:endParaRPr>
          </a:p>
        </p:txBody>
      </p:sp>
      <p:sp>
        <p:nvSpPr>
          <p:cNvPr id="5" name="슬라이드 번호 개체 틀 5"/>
          <p:cNvSpPr>
            <a:spLocks noGrp="1"/>
          </p:cNvSpPr>
          <p:nvPr>
            <p:ph type="sldNum" sz="quarter" idx="12"/>
          </p:nvPr>
        </p:nvSpPr>
        <p:spPr/>
        <p:txBody>
          <a:bodyPr/>
          <a:lstStyle>
            <a:lvl1pPr>
              <a:defRPr/>
            </a:lvl1pPr>
          </a:lstStyle>
          <a:p>
            <a:pPr>
              <a:defRPr/>
            </a:pPr>
            <a:fld id="{49D98119-D38B-46AD-8987-904215ED5666}" type="slidenum">
              <a:rPr lang="ko-KR" altLang="en-US"/>
              <a:pPr>
                <a:defRPr/>
              </a:pPr>
              <a:t>‹#›</a:t>
            </a:fld>
            <a:endParaRPr lang="ko-KR" altLang="en-US"/>
          </a:p>
        </p:txBody>
      </p:sp>
    </p:spTree>
    <p:extLst>
      <p:ext uri="{BB962C8B-B14F-4D97-AF65-F5344CB8AC3E}">
        <p14:creationId xmlns:p14="http://schemas.microsoft.com/office/powerpoint/2010/main" val="166940826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3"/>
          <p:cNvSpPr>
            <a:spLocks noGrp="1"/>
          </p:cNvSpPr>
          <p:nvPr>
            <p:ph type="dt" sz="half" idx="10"/>
          </p:nvPr>
        </p:nvSpPr>
        <p:spPr/>
        <p:txBody>
          <a:bodyPr/>
          <a:lstStyle>
            <a:lvl1pPr>
              <a:defRPr/>
            </a:lvl1pPr>
          </a:lstStyle>
          <a:p>
            <a:pPr>
              <a:defRPr/>
            </a:pPr>
            <a:endParaRPr lang="ko-KR" altLang="en-US">
              <a:solidFill>
                <a:prstClr val="black">
                  <a:tint val="75000"/>
                </a:prstClr>
              </a:solidFill>
            </a:endParaRPr>
          </a:p>
        </p:txBody>
      </p:sp>
      <p:sp>
        <p:nvSpPr>
          <p:cNvPr id="3" name="바닥글 개체 틀 4"/>
          <p:cNvSpPr>
            <a:spLocks noGrp="1"/>
          </p:cNvSpPr>
          <p:nvPr>
            <p:ph type="ftr" sz="quarter" idx="11"/>
          </p:nvPr>
        </p:nvSpPr>
        <p:spPr/>
        <p:txBody>
          <a:bodyPr/>
          <a:lstStyle>
            <a:lvl1pPr>
              <a:defRPr/>
            </a:lvl1pPr>
          </a:lstStyle>
          <a:p>
            <a:pPr>
              <a:defRPr/>
            </a:pPr>
            <a:endParaRPr lang="ko-KR" altLang="en-US">
              <a:solidFill>
                <a:prstClr val="black">
                  <a:tint val="75000"/>
                </a:prstClr>
              </a:solidFill>
            </a:endParaRPr>
          </a:p>
        </p:txBody>
      </p:sp>
      <p:sp>
        <p:nvSpPr>
          <p:cNvPr id="4" name="슬라이드 번호 개체 틀 5"/>
          <p:cNvSpPr>
            <a:spLocks noGrp="1"/>
          </p:cNvSpPr>
          <p:nvPr>
            <p:ph type="sldNum" sz="quarter" idx="12"/>
          </p:nvPr>
        </p:nvSpPr>
        <p:spPr/>
        <p:txBody>
          <a:bodyPr/>
          <a:lstStyle>
            <a:lvl1pPr>
              <a:defRPr/>
            </a:lvl1pPr>
          </a:lstStyle>
          <a:p>
            <a:pPr>
              <a:defRPr/>
            </a:pPr>
            <a:fld id="{19E20644-666A-4ADC-ABDA-DD797E511C63}" type="slidenum">
              <a:rPr lang="ko-KR" altLang="en-US"/>
              <a:pPr>
                <a:defRPr/>
              </a:pPr>
              <a:t>‹#›</a:t>
            </a:fld>
            <a:endParaRPr lang="ko-KR" altLang="en-US"/>
          </a:p>
        </p:txBody>
      </p:sp>
    </p:spTree>
    <p:extLst>
      <p:ext uri="{BB962C8B-B14F-4D97-AF65-F5344CB8AC3E}">
        <p14:creationId xmlns:p14="http://schemas.microsoft.com/office/powerpoint/2010/main" val="241220659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457200" y="273050"/>
            <a:ext cx="3008313" cy="1162050"/>
          </a:xfrm>
        </p:spPr>
        <p:txBody>
          <a:bodyPr anchor="b"/>
          <a:lstStyle>
            <a:lvl1pPr algn="l">
              <a:defRPr sz="2000" b="1"/>
            </a:lvl1pPr>
          </a:lstStyle>
          <a:p>
            <a:r>
              <a:rPr lang="ko-KR" altLang="en-US" smtClean="0"/>
              <a:t>마스터 제목 스타일 편집</a:t>
            </a:r>
            <a:endParaRPr lang="ko-KR" altLang="en-US"/>
          </a:p>
        </p:txBody>
      </p:sp>
      <p:sp>
        <p:nvSpPr>
          <p:cNvPr id="3" name="내용 개체 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텍스트 개체 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3"/>
          <p:cNvSpPr>
            <a:spLocks noGrp="1"/>
          </p:cNvSpPr>
          <p:nvPr>
            <p:ph type="dt" sz="half" idx="10"/>
          </p:nvPr>
        </p:nvSpPr>
        <p:spPr/>
        <p:txBody>
          <a:bodyPr/>
          <a:lstStyle>
            <a:lvl1pPr>
              <a:defRPr/>
            </a:lvl1pPr>
          </a:lstStyle>
          <a:p>
            <a:pPr>
              <a:defRPr/>
            </a:pPr>
            <a:endParaRPr lang="ko-KR" altLang="en-US">
              <a:solidFill>
                <a:prstClr val="black">
                  <a:tint val="75000"/>
                </a:prstClr>
              </a:solidFill>
            </a:endParaRPr>
          </a:p>
        </p:txBody>
      </p:sp>
      <p:sp>
        <p:nvSpPr>
          <p:cNvPr id="6" name="바닥글 개체 틀 4"/>
          <p:cNvSpPr>
            <a:spLocks noGrp="1"/>
          </p:cNvSpPr>
          <p:nvPr>
            <p:ph type="ftr" sz="quarter" idx="11"/>
          </p:nvPr>
        </p:nvSpPr>
        <p:spPr/>
        <p:txBody>
          <a:bodyPr/>
          <a:lstStyle>
            <a:lvl1pPr>
              <a:defRPr/>
            </a:lvl1pPr>
          </a:lstStyle>
          <a:p>
            <a:pPr>
              <a:defRPr/>
            </a:pPr>
            <a:endParaRPr lang="ko-KR" altLang="en-US">
              <a:solidFill>
                <a:prstClr val="black">
                  <a:tint val="75000"/>
                </a:prstClr>
              </a:solidFill>
            </a:endParaRPr>
          </a:p>
        </p:txBody>
      </p:sp>
      <p:sp>
        <p:nvSpPr>
          <p:cNvPr id="7" name="슬라이드 번호 개체 틀 5"/>
          <p:cNvSpPr>
            <a:spLocks noGrp="1"/>
          </p:cNvSpPr>
          <p:nvPr>
            <p:ph type="sldNum" sz="quarter" idx="12"/>
          </p:nvPr>
        </p:nvSpPr>
        <p:spPr/>
        <p:txBody>
          <a:bodyPr/>
          <a:lstStyle>
            <a:lvl1pPr>
              <a:defRPr/>
            </a:lvl1pPr>
          </a:lstStyle>
          <a:p>
            <a:pPr>
              <a:defRPr/>
            </a:pPr>
            <a:fld id="{715286B3-610F-4142-B728-C177FDE655FE}" type="slidenum">
              <a:rPr lang="ko-KR" altLang="en-US"/>
              <a:pPr>
                <a:defRPr/>
              </a:pPr>
              <a:t>‹#›</a:t>
            </a:fld>
            <a:endParaRPr lang="ko-KR" altLang="en-US"/>
          </a:p>
        </p:txBody>
      </p:sp>
    </p:spTree>
    <p:extLst>
      <p:ext uri="{BB962C8B-B14F-4D97-AF65-F5344CB8AC3E}">
        <p14:creationId xmlns:p14="http://schemas.microsoft.com/office/powerpoint/2010/main" val="111729968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1792288" y="4800600"/>
            <a:ext cx="5486400" cy="566738"/>
          </a:xfrm>
        </p:spPr>
        <p:txBody>
          <a:bodyPr anchor="b"/>
          <a:lstStyle>
            <a:lvl1pPr algn="l">
              <a:defRPr sz="2000" b="1"/>
            </a:lvl1pPr>
          </a:lstStyle>
          <a:p>
            <a:r>
              <a:rPr lang="ko-KR" altLang="en-US" dirty="0" smtClean="0"/>
              <a:t>마스터 제목 스타일 편집</a:t>
            </a:r>
            <a:endParaRPr lang="ko-KR" altLang="en-US" dirty="0"/>
          </a:p>
        </p:txBody>
      </p:sp>
      <p:sp>
        <p:nvSpPr>
          <p:cNvPr id="3" name="그림 개체 틀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ko-KR" altLang="en-US" noProof="0"/>
          </a:p>
        </p:txBody>
      </p:sp>
      <p:sp>
        <p:nvSpPr>
          <p:cNvPr id="4" name="텍스트 개체 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dirty="0" smtClean="0"/>
              <a:t>마스터 텍스트 스타일을 편집합니다</a:t>
            </a:r>
          </a:p>
        </p:txBody>
      </p:sp>
      <p:sp>
        <p:nvSpPr>
          <p:cNvPr id="5" name="날짜 개체 틀 3"/>
          <p:cNvSpPr>
            <a:spLocks noGrp="1"/>
          </p:cNvSpPr>
          <p:nvPr>
            <p:ph type="dt" sz="half" idx="10"/>
          </p:nvPr>
        </p:nvSpPr>
        <p:spPr/>
        <p:txBody>
          <a:bodyPr/>
          <a:lstStyle>
            <a:lvl1pPr>
              <a:defRPr/>
            </a:lvl1pPr>
          </a:lstStyle>
          <a:p>
            <a:pPr>
              <a:defRPr/>
            </a:pPr>
            <a:endParaRPr lang="ko-KR" altLang="en-US">
              <a:solidFill>
                <a:prstClr val="black">
                  <a:tint val="75000"/>
                </a:prstClr>
              </a:solidFill>
            </a:endParaRPr>
          </a:p>
        </p:txBody>
      </p:sp>
      <p:sp>
        <p:nvSpPr>
          <p:cNvPr id="6" name="바닥글 개체 틀 4"/>
          <p:cNvSpPr>
            <a:spLocks noGrp="1"/>
          </p:cNvSpPr>
          <p:nvPr>
            <p:ph type="ftr" sz="quarter" idx="11"/>
          </p:nvPr>
        </p:nvSpPr>
        <p:spPr/>
        <p:txBody>
          <a:bodyPr/>
          <a:lstStyle>
            <a:lvl1pPr>
              <a:defRPr/>
            </a:lvl1pPr>
          </a:lstStyle>
          <a:p>
            <a:pPr>
              <a:defRPr/>
            </a:pPr>
            <a:endParaRPr lang="ko-KR" altLang="en-US">
              <a:solidFill>
                <a:prstClr val="black">
                  <a:tint val="75000"/>
                </a:prstClr>
              </a:solidFill>
            </a:endParaRPr>
          </a:p>
        </p:txBody>
      </p:sp>
      <p:sp>
        <p:nvSpPr>
          <p:cNvPr id="7" name="슬라이드 번호 개체 틀 5"/>
          <p:cNvSpPr>
            <a:spLocks noGrp="1"/>
          </p:cNvSpPr>
          <p:nvPr>
            <p:ph type="sldNum" sz="quarter" idx="12"/>
          </p:nvPr>
        </p:nvSpPr>
        <p:spPr/>
        <p:txBody>
          <a:bodyPr/>
          <a:lstStyle>
            <a:lvl1pPr>
              <a:defRPr/>
            </a:lvl1pPr>
          </a:lstStyle>
          <a:p>
            <a:pPr>
              <a:defRPr/>
            </a:pPr>
            <a:fld id="{574F9675-9838-4D95-B82A-AC0C9CC735D1}" type="slidenum">
              <a:rPr lang="ko-KR" altLang="en-US"/>
              <a:pPr>
                <a:defRPr/>
              </a:pPr>
              <a:t>‹#›</a:t>
            </a:fld>
            <a:endParaRPr lang="ko-KR" altLang="en-US"/>
          </a:p>
        </p:txBody>
      </p:sp>
    </p:spTree>
    <p:extLst>
      <p:ext uri="{BB962C8B-B14F-4D97-AF65-F5344CB8AC3E}">
        <p14:creationId xmlns:p14="http://schemas.microsoft.com/office/powerpoint/2010/main" val="64732530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lvl1pPr>
              <a:defRPr/>
            </a:lvl1pPr>
          </a:lstStyle>
          <a:p>
            <a:pPr>
              <a:defRPr/>
            </a:pPr>
            <a:endParaRPr lang="ko-KR" altLang="en-US">
              <a:solidFill>
                <a:prstClr val="black">
                  <a:tint val="75000"/>
                </a:prstClr>
              </a:solidFill>
            </a:endParaRPr>
          </a:p>
        </p:txBody>
      </p:sp>
      <p:sp>
        <p:nvSpPr>
          <p:cNvPr id="5" name="바닥글 개체 틀 4"/>
          <p:cNvSpPr>
            <a:spLocks noGrp="1"/>
          </p:cNvSpPr>
          <p:nvPr>
            <p:ph type="ftr" sz="quarter" idx="11"/>
          </p:nvPr>
        </p:nvSpPr>
        <p:spPr/>
        <p:txBody>
          <a:bodyPr/>
          <a:lstStyle>
            <a:lvl1pPr>
              <a:defRPr/>
            </a:lvl1pPr>
          </a:lstStyle>
          <a:p>
            <a:pPr>
              <a:defRPr/>
            </a:pPr>
            <a:endParaRPr lang="ko-KR" altLang="en-US">
              <a:solidFill>
                <a:prstClr val="black">
                  <a:tint val="75000"/>
                </a:prstClr>
              </a:solidFill>
            </a:endParaRPr>
          </a:p>
        </p:txBody>
      </p:sp>
      <p:sp>
        <p:nvSpPr>
          <p:cNvPr id="6" name="슬라이드 번호 개체 틀 5"/>
          <p:cNvSpPr>
            <a:spLocks noGrp="1"/>
          </p:cNvSpPr>
          <p:nvPr>
            <p:ph type="sldNum" sz="quarter" idx="12"/>
          </p:nvPr>
        </p:nvSpPr>
        <p:spPr/>
        <p:txBody>
          <a:bodyPr/>
          <a:lstStyle>
            <a:lvl1pPr>
              <a:defRPr/>
            </a:lvl1pPr>
          </a:lstStyle>
          <a:p>
            <a:pPr>
              <a:defRPr/>
            </a:pPr>
            <a:fld id="{B08C83F4-276F-40AC-B45B-ECD408029A4C}" type="slidenum">
              <a:rPr lang="ko-KR" altLang="en-US"/>
              <a:pPr>
                <a:defRPr/>
              </a:pPr>
              <a:t>‹#›</a:t>
            </a:fld>
            <a:endParaRPr lang="ko-KR" altLang="en-US"/>
          </a:p>
        </p:txBody>
      </p:sp>
    </p:spTree>
    <p:extLst>
      <p:ext uri="{BB962C8B-B14F-4D97-AF65-F5344CB8AC3E}">
        <p14:creationId xmlns:p14="http://schemas.microsoft.com/office/powerpoint/2010/main" val="11347040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6629400" y="274638"/>
            <a:ext cx="2057400" cy="5851525"/>
          </a:xfrm>
        </p:spPr>
        <p:txBody>
          <a:bodyPr vert="eaVert"/>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a:xfrm>
            <a:off x="457200" y="274638"/>
            <a:ext cx="6019800" cy="5851525"/>
          </a:xfr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lvl1pPr>
              <a:defRPr/>
            </a:lvl1pPr>
          </a:lstStyle>
          <a:p>
            <a:pPr>
              <a:defRPr/>
            </a:pPr>
            <a:endParaRPr lang="ko-KR" altLang="en-US">
              <a:solidFill>
                <a:prstClr val="black">
                  <a:tint val="75000"/>
                </a:prstClr>
              </a:solidFill>
            </a:endParaRPr>
          </a:p>
        </p:txBody>
      </p:sp>
      <p:sp>
        <p:nvSpPr>
          <p:cNvPr id="5" name="바닥글 개체 틀 4"/>
          <p:cNvSpPr>
            <a:spLocks noGrp="1"/>
          </p:cNvSpPr>
          <p:nvPr>
            <p:ph type="ftr" sz="quarter" idx="11"/>
          </p:nvPr>
        </p:nvSpPr>
        <p:spPr/>
        <p:txBody>
          <a:bodyPr/>
          <a:lstStyle>
            <a:lvl1pPr>
              <a:defRPr/>
            </a:lvl1pPr>
          </a:lstStyle>
          <a:p>
            <a:pPr>
              <a:defRPr/>
            </a:pPr>
            <a:endParaRPr lang="ko-KR" altLang="en-US">
              <a:solidFill>
                <a:prstClr val="black">
                  <a:tint val="75000"/>
                </a:prstClr>
              </a:solidFill>
            </a:endParaRPr>
          </a:p>
        </p:txBody>
      </p:sp>
      <p:sp>
        <p:nvSpPr>
          <p:cNvPr id="6" name="슬라이드 번호 개체 틀 5"/>
          <p:cNvSpPr>
            <a:spLocks noGrp="1"/>
          </p:cNvSpPr>
          <p:nvPr>
            <p:ph type="sldNum" sz="quarter" idx="12"/>
          </p:nvPr>
        </p:nvSpPr>
        <p:spPr/>
        <p:txBody>
          <a:bodyPr/>
          <a:lstStyle>
            <a:lvl1pPr>
              <a:defRPr/>
            </a:lvl1pPr>
          </a:lstStyle>
          <a:p>
            <a:pPr>
              <a:defRPr/>
            </a:pPr>
            <a:fld id="{6638DF6C-9332-4C3A-BA16-348DC5789579}" type="slidenum">
              <a:rPr lang="ko-KR" altLang="en-US"/>
              <a:pPr>
                <a:defRPr/>
              </a:pPr>
              <a:t>‹#›</a:t>
            </a:fld>
            <a:endParaRPr lang="ko-KR" altLang="en-US"/>
          </a:p>
        </p:txBody>
      </p:sp>
    </p:spTree>
    <p:extLst>
      <p:ext uri="{BB962C8B-B14F-4D97-AF65-F5344CB8AC3E}">
        <p14:creationId xmlns:p14="http://schemas.microsoft.com/office/powerpoint/2010/main" val="269256533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 preserve="1">
  <p:cSld name="제목 슬라이드">
    <p:bg>
      <p:bgRef idx="1003">
        <a:schemeClr val="bg1"/>
      </p:bgRef>
    </p:bg>
    <p:spTree>
      <p:nvGrpSpPr>
        <p:cNvPr id="1" name=""/>
        <p:cNvGrpSpPr/>
        <p:nvPr/>
      </p:nvGrpSpPr>
      <p:grpSpPr>
        <a:xfrm>
          <a:off x="0" y="0"/>
          <a:ext cx="0" cy="0"/>
          <a:chOff x="0" y="0"/>
          <a:chExt cx="0" cy="0"/>
        </a:xfrm>
      </p:grpSpPr>
      <p:sp>
        <p:nvSpPr>
          <p:cNvPr id="2" name="제목 1"/>
          <p:cNvSpPr>
            <a:spLocks noGrp="1"/>
          </p:cNvSpPr>
          <p:nvPr>
            <p:ph type="ctrTitle"/>
          </p:nvPr>
        </p:nvSpPr>
        <p:spPr>
          <a:xfrm>
            <a:off x="683568" y="1556792"/>
            <a:ext cx="7772400" cy="1470025"/>
          </a:xfrm>
        </p:spPr>
        <p:txBody>
          <a:bodyPr/>
          <a:lstStyle>
            <a:lvl1pPr>
              <a:defRPr>
                <a:latin typeface="Tahoma" panose="020B0604030504040204" pitchFamily="34" charset="0"/>
                <a:cs typeface="Tahoma" panose="020B0604030504040204" pitchFamily="34" charset="0"/>
              </a:defRPr>
            </a:lvl1pPr>
          </a:lstStyle>
          <a:p>
            <a:r>
              <a:rPr lang="ko-KR" altLang="en-US" dirty="0" smtClean="0"/>
              <a:t>마스터 제목 스타일 편집</a:t>
            </a:r>
            <a:endParaRPr lang="ko-KR" altLang="en-US" dirty="0"/>
          </a:p>
        </p:txBody>
      </p:sp>
      <p:sp>
        <p:nvSpPr>
          <p:cNvPr id="3" name="부제목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dirty="0" smtClean="0"/>
              <a:t>마스터 부제목 스타일 편집</a:t>
            </a:r>
            <a:endParaRPr lang="ko-KR" altLang="en-US" dirty="0"/>
          </a:p>
        </p:txBody>
      </p:sp>
      <p:sp>
        <p:nvSpPr>
          <p:cNvPr id="4" name="날짜 개체 틀 3"/>
          <p:cNvSpPr>
            <a:spLocks noGrp="1"/>
          </p:cNvSpPr>
          <p:nvPr>
            <p:ph type="dt" sz="half" idx="10"/>
          </p:nvPr>
        </p:nvSpPr>
        <p:spPr/>
        <p:txBody>
          <a:bodyPr/>
          <a:lstStyle/>
          <a:p>
            <a:pPr marL="0" marR="0" lvl="0" indent="0" algn="l" defTabSz="914400" rtl="0" eaLnBrk="1" fontAlgn="auto" latinLnBrk="1"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
        <p:nvSpPr>
          <p:cNvPr id="5" name="바닥글 개체 틀 4"/>
          <p:cNvSpPr>
            <a:spLocks noGrp="1"/>
          </p:cNvSpPr>
          <p:nvPr>
            <p:ph type="ftr" sz="quarter" idx="11"/>
          </p:nvPr>
        </p:nvSpPr>
        <p:spPr/>
        <p: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
        <p:nvSpPr>
          <p:cNvPr id="6" name="슬라이드 번호 개체 틀 5"/>
          <p:cNvSpPr>
            <a:spLocks noGrp="1"/>
          </p:cNvSpPr>
          <p:nvPr>
            <p:ph type="sldNum" sz="quarter" idx="12"/>
          </p:nvPr>
        </p:nvSpPr>
        <p:spPr/>
        <p:txBody>
          <a:bodyPr/>
          <a:lstStyle/>
          <a:p>
            <a:pPr marL="0" marR="0" lvl="0" indent="0" algn="r" defTabSz="914400" rtl="0" eaLnBrk="1" fontAlgn="auto" latinLnBrk="1" hangingPunct="1">
              <a:lnSpc>
                <a:spcPct val="100000"/>
              </a:lnSpc>
              <a:spcBef>
                <a:spcPts val="0"/>
              </a:spcBef>
              <a:spcAft>
                <a:spcPts val="0"/>
              </a:spcAft>
              <a:buClrTx/>
              <a:buSzTx/>
              <a:buFontTx/>
              <a:buNone/>
              <a:tabLst/>
              <a:defRPr/>
            </a:pPr>
            <a:fld id="{54474919-CD09-461C-BAD7-5D368C3C3C94}" type="slidenum">
              <a:rPr kumimoji="0" lang="ko-KR" altLang="en-US" sz="1200" b="0" i="0" u="none" strike="noStrike" kern="1200" cap="none" spc="0" normalizeH="0" baseline="0" noProof="0" smtClean="0">
                <a:ln>
                  <a:noFill/>
                </a:ln>
                <a:solidFill>
                  <a:prstClr val="black">
                    <a:tint val="75000"/>
                  </a:prstClr>
                </a:solidFill>
                <a:effectLst/>
                <a:uLnTx/>
                <a:uFillTx/>
                <a:latin typeface="맑은 고딕"/>
                <a:ea typeface="맑은 고딕" panose="020B0503020000020004" pitchFamily="50" charset="-127"/>
                <a:cs typeface="+mn-cs"/>
              </a:rPr>
              <a:pPr marL="0" marR="0" lvl="0" indent="0" algn="r" defTabSz="914400" rtl="0" eaLnBrk="1" fontAlgn="auto" latinLnBrk="1" hangingPunct="1">
                <a:lnSpc>
                  <a:spcPct val="100000"/>
                </a:lnSpc>
                <a:spcBef>
                  <a:spcPts val="0"/>
                </a:spcBef>
                <a:spcAft>
                  <a:spcPts val="0"/>
                </a:spcAft>
                <a:buClrTx/>
                <a:buSzTx/>
                <a:buFontTx/>
                <a:buNone/>
                <a:tabLst/>
                <a:defRPr/>
              </a:pPr>
              <a:t>‹#›</a:t>
            </a:fld>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pic>
        <p:nvPicPr>
          <p:cNvPr id="9" name="그림 12" descr="safe_image.png"/>
          <p:cNvPicPr>
            <a:picLocks noChangeAspect="1"/>
          </p:cNvPicPr>
          <p:nvPr userDrawn="1"/>
        </p:nvPicPr>
        <p:blipFill>
          <a:blip r:embed="rId2" cstate="print"/>
          <a:srcRect/>
          <a:stretch>
            <a:fillRect/>
          </a:stretch>
        </p:blipFill>
        <p:spPr bwMode="auto">
          <a:xfrm>
            <a:off x="251520" y="188640"/>
            <a:ext cx="576064" cy="824762"/>
          </a:xfrm>
          <a:prstGeom prst="rect">
            <a:avLst/>
          </a:prstGeom>
          <a:noFill/>
          <a:ln w="9525">
            <a:noFill/>
            <a:miter lim="800000"/>
            <a:headEnd/>
            <a:tailEnd/>
          </a:ln>
        </p:spPr>
      </p:pic>
    </p:spTree>
    <p:extLst>
      <p:ext uri="{BB962C8B-B14F-4D97-AF65-F5344CB8AC3E}">
        <p14:creationId xmlns:p14="http://schemas.microsoft.com/office/powerpoint/2010/main" val="102258284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a:xfrm>
            <a:off x="755576" y="276224"/>
            <a:ext cx="8388424" cy="560488"/>
          </a:xfrm>
          <a:solidFill>
            <a:srgbClr val="501C1C"/>
          </a:solidFill>
        </p:spPr>
        <p:txBody>
          <a:bodyPr>
            <a:noAutofit/>
          </a:bodyPr>
          <a:lstStyle>
            <a:lvl1pPr algn="l">
              <a:defRPr sz="2800" b="1">
                <a:solidFill>
                  <a:schemeClr val="bg1"/>
                </a:solidFill>
                <a:latin typeface="Arial" panose="020B0604020202020204" pitchFamily="34" charset="0"/>
                <a:cs typeface="Arial" panose="020B0604020202020204" pitchFamily="34" charset="0"/>
              </a:defRPr>
            </a:lvl1pPr>
          </a:lstStyle>
          <a:p>
            <a:r>
              <a:rPr lang="ko-KR" altLang="en-US" dirty="0" smtClean="0"/>
              <a:t>마스터 제목 스타일 편집</a:t>
            </a:r>
            <a:endParaRPr lang="ko-KR" altLang="en-US" dirty="0"/>
          </a:p>
        </p:txBody>
      </p:sp>
      <p:sp>
        <p:nvSpPr>
          <p:cNvPr id="3" name="내용 개체 틀 2"/>
          <p:cNvSpPr>
            <a:spLocks noGrp="1"/>
          </p:cNvSpPr>
          <p:nvPr>
            <p:ph idx="1"/>
          </p:nvPr>
        </p:nvSpPr>
        <p:spPr>
          <a:xfrm>
            <a:off x="457200" y="1052736"/>
            <a:ext cx="8291264" cy="5073427"/>
          </a:xfrm>
        </p:spPr>
        <p:txBody>
          <a:bodyPr/>
          <a:lstStyle>
            <a:lvl1pPr marL="288000" indent="-396000" eaLnBrk="0" latinLnBrk="0" hangingPunct="0">
              <a:lnSpc>
                <a:spcPct val="114000"/>
              </a:lnSpc>
              <a:spcBef>
                <a:spcPts val="1200"/>
              </a:spcBef>
              <a:buFont typeface="Wingdings" panose="05000000000000000000" pitchFamily="2" charset="2"/>
              <a:buChar char="v"/>
              <a:defRPr sz="2000" b="1">
                <a:latin typeface="Arial" panose="020B0604020202020204" pitchFamily="34" charset="0"/>
                <a:cs typeface="Arial" panose="020B0604020202020204" pitchFamily="34" charset="0"/>
              </a:defRPr>
            </a:lvl1pPr>
            <a:lvl2pPr marL="720000" indent="-324000" eaLnBrk="0" latinLnBrk="0" hangingPunct="0">
              <a:lnSpc>
                <a:spcPct val="114000"/>
              </a:lnSpc>
              <a:spcBef>
                <a:spcPts val="800"/>
              </a:spcBef>
              <a:buFont typeface="Wingdings" panose="05000000000000000000" pitchFamily="2" charset="2"/>
              <a:buChar char="Ø"/>
              <a:defRPr sz="2000">
                <a:latin typeface="Arial" panose="020B0604020202020204" pitchFamily="34" charset="0"/>
                <a:cs typeface="Arial" panose="020B0604020202020204" pitchFamily="34" charset="0"/>
              </a:defRPr>
            </a:lvl2pPr>
            <a:lvl3pPr marL="1008000" indent="-288000" eaLnBrk="0" latinLnBrk="0" hangingPunct="0">
              <a:lnSpc>
                <a:spcPct val="114000"/>
              </a:lnSpc>
              <a:spcBef>
                <a:spcPts val="600"/>
              </a:spcBef>
              <a:buFont typeface="Wingdings" panose="05000000000000000000" pitchFamily="2" charset="2"/>
              <a:buChar char="ü"/>
              <a:defRPr sz="1800">
                <a:latin typeface="Arial" panose="020B0604020202020204" pitchFamily="34" charset="0"/>
                <a:cs typeface="Arial" panose="020B0604020202020204" pitchFamily="34" charset="0"/>
              </a:defRPr>
            </a:lvl3pPr>
            <a:lvl4pPr marL="1260000" indent="-252000" eaLnBrk="0" latinLnBrk="0" hangingPunct="0">
              <a:lnSpc>
                <a:spcPct val="114000"/>
              </a:lnSpc>
              <a:spcBef>
                <a:spcPts val="600"/>
              </a:spcBef>
              <a:buFont typeface="Arial" panose="020B0604020202020204" pitchFamily="34" charset="0"/>
              <a:buChar char="•"/>
              <a:defRPr sz="1600">
                <a:latin typeface="Arial" panose="020B0604020202020204" pitchFamily="34" charset="0"/>
                <a:cs typeface="Arial" panose="020B0604020202020204" pitchFamily="34" charset="0"/>
              </a:defRPr>
            </a:lvl4pPr>
            <a:lvl5pPr marL="1512000" eaLnBrk="0" latinLnBrk="0" hangingPunct="0">
              <a:lnSpc>
                <a:spcPct val="114000"/>
              </a:lnSpc>
              <a:spcBef>
                <a:spcPts val="400"/>
              </a:spcBef>
              <a:defRPr sz="1600">
                <a:latin typeface="Arial" panose="020B0604020202020204" pitchFamily="34" charset="0"/>
                <a:cs typeface="Arial" panose="020B0604020202020204" pitchFamily="34" charset="0"/>
              </a:defRPr>
            </a:lvl5pPr>
          </a:lstStyle>
          <a:p>
            <a:pPr lvl="0"/>
            <a:r>
              <a:rPr lang="ko-KR" altLang="en-US" dirty="0" smtClean="0"/>
              <a:t>마스터 텍스트 스타일을 편집합니다</a:t>
            </a:r>
          </a:p>
          <a:p>
            <a:pPr lvl="1"/>
            <a:r>
              <a:rPr lang="ko-KR" altLang="en-US" dirty="0" smtClean="0"/>
              <a:t>둘째 수준</a:t>
            </a:r>
          </a:p>
          <a:p>
            <a:pPr lvl="2"/>
            <a:r>
              <a:rPr lang="ko-KR" altLang="en-US" dirty="0" smtClean="0"/>
              <a:t>셋째 수준</a:t>
            </a:r>
          </a:p>
          <a:p>
            <a:pPr lvl="3"/>
            <a:r>
              <a:rPr lang="ko-KR" altLang="en-US" dirty="0" smtClean="0"/>
              <a:t>넷째 수준</a:t>
            </a:r>
          </a:p>
          <a:p>
            <a:pPr lvl="4"/>
            <a:r>
              <a:rPr lang="ko-KR" altLang="en-US" dirty="0" smtClean="0"/>
              <a:t>다섯째 수준</a:t>
            </a:r>
            <a:endParaRPr lang="ko-KR" altLang="en-US" dirty="0"/>
          </a:p>
        </p:txBody>
      </p:sp>
      <p:sp>
        <p:nvSpPr>
          <p:cNvPr id="5" name="바닥글 개체 틀 4"/>
          <p:cNvSpPr>
            <a:spLocks noGrp="1"/>
          </p:cNvSpPr>
          <p:nvPr>
            <p:ph type="ftr" sz="quarter" idx="11"/>
          </p:nvPr>
        </p:nvSpPr>
        <p:spPr>
          <a:xfrm>
            <a:off x="3131840" y="6453336"/>
            <a:ext cx="2887960" cy="268139"/>
          </a:xfrm>
        </p:spPr>
        <p: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dirty="0">
              <a:ln>
                <a:noFill/>
              </a:ln>
              <a:solidFill>
                <a:prstClr val="black">
                  <a:tint val="75000"/>
                </a:prstClr>
              </a:solidFill>
              <a:effectLst/>
              <a:uLnTx/>
              <a:uFillTx/>
              <a:latin typeface="맑은 고딕"/>
              <a:ea typeface="맑은 고딕" panose="020B0503020000020004" pitchFamily="50" charset="-127"/>
              <a:cs typeface="+mn-cs"/>
            </a:endParaRPr>
          </a:p>
        </p:txBody>
      </p:sp>
      <p:sp>
        <p:nvSpPr>
          <p:cNvPr id="6" name="슬라이드 번호 개체 틀 5"/>
          <p:cNvSpPr>
            <a:spLocks noGrp="1"/>
          </p:cNvSpPr>
          <p:nvPr>
            <p:ph type="sldNum" sz="quarter" idx="12"/>
          </p:nvPr>
        </p:nvSpPr>
        <p:spPr>
          <a:xfrm>
            <a:off x="6804248" y="6453336"/>
            <a:ext cx="1882552" cy="268139"/>
          </a:xfrm>
        </p:spPr>
        <p:txBody>
          <a:bodyPr/>
          <a:lstStyle/>
          <a:p>
            <a:pPr marL="0" marR="0" lvl="0" indent="0" algn="r" defTabSz="914400" rtl="0" eaLnBrk="1" fontAlgn="auto" latinLnBrk="1" hangingPunct="1">
              <a:lnSpc>
                <a:spcPct val="100000"/>
              </a:lnSpc>
              <a:spcBef>
                <a:spcPts val="0"/>
              </a:spcBef>
              <a:spcAft>
                <a:spcPts val="0"/>
              </a:spcAft>
              <a:buClrTx/>
              <a:buSzTx/>
              <a:buFontTx/>
              <a:buNone/>
              <a:tabLst/>
              <a:defRPr/>
            </a:pPr>
            <a:fld id="{54474919-CD09-461C-BAD7-5D368C3C3C94}" type="slidenum">
              <a:rPr kumimoji="0" lang="ko-KR" altLang="en-US" sz="1200" b="0" i="0" u="none" strike="noStrike" kern="1200" cap="none" spc="0" normalizeH="0" baseline="0" noProof="0" smtClean="0">
                <a:ln>
                  <a:noFill/>
                </a:ln>
                <a:solidFill>
                  <a:prstClr val="black">
                    <a:tint val="75000"/>
                  </a:prstClr>
                </a:solidFill>
                <a:effectLst/>
                <a:uLnTx/>
                <a:uFillTx/>
                <a:latin typeface="맑은 고딕"/>
                <a:ea typeface="맑은 고딕" panose="020B0503020000020004" pitchFamily="50" charset="-127"/>
                <a:cs typeface="+mn-cs"/>
              </a:rPr>
              <a:pPr marL="0" marR="0" lvl="0" indent="0" algn="r" defTabSz="914400" rtl="0" eaLnBrk="1" fontAlgn="auto" latinLnBrk="1" hangingPunct="1">
                <a:lnSpc>
                  <a:spcPct val="100000"/>
                </a:lnSpc>
                <a:spcBef>
                  <a:spcPts val="0"/>
                </a:spcBef>
                <a:spcAft>
                  <a:spcPts val="0"/>
                </a:spcAft>
                <a:buClrTx/>
                <a:buSzTx/>
                <a:buFontTx/>
                <a:buNone/>
                <a:tabLst/>
                <a:defRPr/>
              </a:pPr>
              <a:t>‹#›</a:t>
            </a:fld>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grpSp>
        <p:nvGrpSpPr>
          <p:cNvPr id="17" name="그룹 6"/>
          <p:cNvGrpSpPr>
            <a:grpSpLocks/>
          </p:cNvGrpSpPr>
          <p:nvPr userDrawn="1"/>
        </p:nvGrpSpPr>
        <p:grpSpPr bwMode="auto">
          <a:xfrm>
            <a:off x="251521" y="276225"/>
            <a:ext cx="435868" cy="560487"/>
            <a:chOff x="580996" y="428604"/>
            <a:chExt cx="288928" cy="500066"/>
          </a:xfrm>
        </p:grpSpPr>
        <p:sp>
          <p:nvSpPr>
            <p:cNvPr id="18" name="직사각형 17"/>
            <p:cNvSpPr/>
            <p:nvPr/>
          </p:nvSpPr>
          <p:spPr>
            <a:xfrm>
              <a:off x="664398" y="428604"/>
              <a:ext cx="205526" cy="500066"/>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a:ea typeface="맑은 고딕" panose="020B0503020000020004" pitchFamily="50" charset="-127"/>
                <a:cs typeface="+mn-cs"/>
              </a:endParaRPr>
            </a:p>
          </p:txBody>
        </p:sp>
        <p:sp>
          <p:nvSpPr>
            <p:cNvPr id="19" name="직사각형 18"/>
            <p:cNvSpPr/>
            <p:nvPr/>
          </p:nvSpPr>
          <p:spPr>
            <a:xfrm>
              <a:off x="580996" y="428604"/>
              <a:ext cx="62551" cy="500066"/>
            </a:xfrm>
            <a:prstGeom prst="rect">
              <a:avLst/>
            </a:prstGeom>
            <a:solidFill>
              <a:srgbClr val="C000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a:ea typeface="맑은 고딕" panose="020B0503020000020004" pitchFamily="50" charset="-127"/>
                <a:cs typeface="+mn-cs"/>
              </a:endParaRPr>
            </a:p>
          </p:txBody>
        </p:sp>
      </p:grpSp>
      <p:cxnSp>
        <p:nvCxnSpPr>
          <p:cNvPr id="24" name="직선 연결선 23"/>
          <p:cNvCxnSpPr/>
          <p:nvPr userDrawn="1"/>
        </p:nvCxnSpPr>
        <p:spPr>
          <a:xfrm>
            <a:off x="446088" y="6378789"/>
            <a:ext cx="8697912" cy="0"/>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18574689"/>
      </p:ext>
    </p:extLst>
  </p:cSld>
  <p:clrMapOvr>
    <a:masterClrMapping/>
  </p:clrMapOvr>
  <p:timing>
    <p:tnLst>
      <p:par>
        <p:cTn id="1" dur="indefinite" restart="never" nodeType="tmRoot"/>
      </p:par>
    </p:tn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콘텐츠 2개">
    <p:spTree>
      <p:nvGrpSpPr>
        <p:cNvPr id="1" name=""/>
        <p:cNvGrpSpPr/>
        <p:nvPr/>
      </p:nvGrpSpPr>
      <p:grpSpPr>
        <a:xfrm>
          <a:off x="0" y="0"/>
          <a:ext cx="0" cy="0"/>
          <a:chOff x="0" y="0"/>
          <a:chExt cx="0" cy="0"/>
        </a:xfrm>
      </p:grpSpPr>
      <p:sp>
        <p:nvSpPr>
          <p:cNvPr id="3" name="내용 개체 틀 2"/>
          <p:cNvSpPr>
            <a:spLocks noGrp="1"/>
          </p:cNvSpPr>
          <p:nvPr>
            <p:ph sz="half" idx="1"/>
          </p:nvPr>
        </p:nvSpPr>
        <p:spPr>
          <a:xfrm>
            <a:off x="457200" y="2060848"/>
            <a:ext cx="4038600" cy="4065315"/>
          </a:xfrm>
          <a:ln>
            <a:solidFill>
              <a:srgbClr val="501C1C"/>
            </a:solidFill>
            <a:prstDash val="sysDot"/>
          </a:ln>
        </p:spPr>
        <p:txBody>
          <a:bodyPr>
            <a:normAutofit/>
          </a:bodyPr>
          <a:lstStyle>
            <a:lvl1pPr marL="360000" indent="-360000" eaLnBrk="0" latinLnBrk="0" hangingPunct="0">
              <a:lnSpc>
                <a:spcPct val="110000"/>
              </a:lnSpc>
              <a:spcBef>
                <a:spcPts val="800"/>
              </a:spcBef>
              <a:buFont typeface="Wingdings" panose="05000000000000000000" pitchFamily="2" charset="2"/>
              <a:buChar char="Ø"/>
              <a:defRPr sz="1800" b="1">
                <a:latin typeface="Arial" panose="020B0604020202020204" pitchFamily="34" charset="0"/>
                <a:cs typeface="Arial" panose="020B0604020202020204" pitchFamily="34" charset="0"/>
              </a:defRPr>
            </a:lvl1pPr>
            <a:lvl2pPr marL="684000" indent="-324000" eaLnBrk="0" latinLnBrk="0" hangingPunct="0">
              <a:lnSpc>
                <a:spcPct val="110000"/>
              </a:lnSpc>
              <a:spcBef>
                <a:spcPts val="600"/>
              </a:spcBef>
              <a:buFont typeface="Wingdings" panose="05000000000000000000" pitchFamily="2" charset="2"/>
              <a:buChar char="ü"/>
              <a:defRPr sz="1600">
                <a:latin typeface="Arial" panose="020B0604020202020204" pitchFamily="34" charset="0"/>
                <a:cs typeface="Arial" panose="020B0604020202020204" pitchFamily="34" charset="0"/>
              </a:defRPr>
            </a:lvl2pPr>
            <a:lvl3pPr marL="972000" indent="-288000" eaLnBrk="0" latinLnBrk="0" hangingPunct="0">
              <a:lnSpc>
                <a:spcPct val="110000"/>
              </a:lnSpc>
              <a:spcBef>
                <a:spcPts val="500"/>
              </a:spcBef>
              <a:buFont typeface="Arial" panose="020B0604020202020204" pitchFamily="34" charset="0"/>
              <a:buChar char="•"/>
              <a:defRPr sz="1400">
                <a:latin typeface="Arial" panose="020B0604020202020204" pitchFamily="34" charset="0"/>
                <a:cs typeface="Arial" panose="020B0604020202020204" pitchFamily="34" charset="0"/>
              </a:defRPr>
            </a:lvl3pPr>
            <a:lvl4pPr marL="1188000" eaLnBrk="0" latinLnBrk="0" hangingPunct="0">
              <a:lnSpc>
                <a:spcPct val="110000"/>
              </a:lnSpc>
              <a:defRPr sz="1200">
                <a:latin typeface="Arial" panose="020B0604020202020204" pitchFamily="34" charset="0"/>
                <a:cs typeface="Arial" panose="020B0604020202020204" pitchFamily="34" charset="0"/>
              </a:defRPr>
            </a:lvl4pPr>
            <a:lvl5pPr eaLnBrk="0" latinLnBrk="0" hangingPunct="0">
              <a:lnSpc>
                <a:spcPct val="110000"/>
              </a:lnSpc>
              <a:defRPr sz="1200">
                <a:latin typeface="Arial" panose="020B0604020202020204" pitchFamily="34" charset="0"/>
                <a:cs typeface="Arial" panose="020B0604020202020204" pitchFamily="34" charset="0"/>
              </a:defRPr>
            </a:lvl5pPr>
            <a:lvl6pPr>
              <a:defRPr sz="1800"/>
            </a:lvl6pPr>
            <a:lvl7pPr>
              <a:defRPr sz="1800"/>
            </a:lvl7pPr>
            <a:lvl8pPr>
              <a:defRPr sz="1800"/>
            </a:lvl8pPr>
            <a:lvl9pPr>
              <a:defRPr sz="1800"/>
            </a:lvl9pPr>
          </a:lstStyle>
          <a:p>
            <a:pPr lvl="0"/>
            <a:r>
              <a:rPr lang="ko-KR" altLang="en-US" dirty="0" smtClean="0"/>
              <a:t>마스터 텍스트 스타일을 편집합니다</a:t>
            </a:r>
          </a:p>
          <a:p>
            <a:pPr lvl="1"/>
            <a:r>
              <a:rPr lang="ko-KR" altLang="en-US" dirty="0" smtClean="0"/>
              <a:t>둘째 수준</a:t>
            </a:r>
          </a:p>
          <a:p>
            <a:pPr lvl="2"/>
            <a:r>
              <a:rPr lang="ko-KR" altLang="en-US" dirty="0" smtClean="0"/>
              <a:t>셋째 수준</a:t>
            </a:r>
          </a:p>
          <a:p>
            <a:pPr lvl="3"/>
            <a:r>
              <a:rPr lang="ko-KR" altLang="en-US" dirty="0" smtClean="0"/>
              <a:t>넷째 수준</a:t>
            </a:r>
          </a:p>
          <a:p>
            <a:pPr lvl="4"/>
            <a:r>
              <a:rPr lang="ko-KR" altLang="en-US" dirty="0" smtClean="0"/>
              <a:t>다섯째 수준</a:t>
            </a:r>
            <a:endParaRPr lang="ko-KR" altLang="en-US" dirty="0"/>
          </a:p>
        </p:txBody>
      </p:sp>
      <p:sp>
        <p:nvSpPr>
          <p:cNvPr id="5" name="날짜 개체 틀 4"/>
          <p:cNvSpPr>
            <a:spLocks noGrp="1"/>
          </p:cNvSpPr>
          <p:nvPr>
            <p:ph type="dt" sz="half" idx="10"/>
          </p:nvPr>
        </p:nvSpPr>
        <p:spPr/>
        <p:txBody>
          <a:bodyPr/>
          <a:lstStyle/>
          <a:p>
            <a:pPr marL="0" marR="0" lvl="0" indent="0" algn="l" defTabSz="914400" rtl="0" eaLnBrk="1" fontAlgn="auto" latinLnBrk="1"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
        <p:nvSpPr>
          <p:cNvPr id="6" name="바닥글 개체 틀 5"/>
          <p:cNvSpPr>
            <a:spLocks noGrp="1"/>
          </p:cNvSpPr>
          <p:nvPr>
            <p:ph type="ftr" sz="quarter" idx="11"/>
          </p:nvPr>
        </p:nvSpPr>
        <p:spPr>
          <a:xfrm>
            <a:off x="3124200" y="6453336"/>
            <a:ext cx="2895600" cy="268139"/>
          </a:xfrm>
        </p:spPr>
        <p: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
        <p:nvSpPr>
          <p:cNvPr id="7" name="슬라이드 번호 개체 틀 6"/>
          <p:cNvSpPr>
            <a:spLocks noGrp="1"/>
          </p:cNvSpPr>
          <p:nvPr>
            <p:ph type="sldNum" sz="quarter" idx="12"/>
          </p:nvPr>
        </p:nvSpPr>
        <p:spPr>
          <a:xfrm>
            <a:off x="6553200" y="6453336"/>
            <a:ext cx="2133600" cy="268139"/>
          </a:xfrm>
        </p:spPr>
        <p:txBody>
          <a:bodyPr/>
          <a:lstStyle/>
          <a:p>
            <a:pPr marL="0" marR="0" lvl="0" indent="0" algn="r" defTabSz="914400" rtl="0" eaLnBrk="1" fontAlgn="auto" latinLnBrk="1" hangingPunct="1">
              <a:lnSpc>
                <a:spcPct val="100000"/>
              </a:lnSpc>
              <a:spcBef>
                <a:spcPts val="0"/>
              </a:spcBef>
              <a:spcAft>
                <a:spcPts val="0"/>
              </a:spcAft>
              <a:buClrTx/>
              <a:buSzTx/>
              <a:buFontTx/>
              <a:buNone/>
              <a:tabLst/>
              <a:defRPr/>
            </a:pPr>
            <a:fld id="{54474919-CD09-461C-BAD7-5D368C3C3C94}" type="slidenum">
              <a:rPr kumimoji="0" lang="ko-KR" altLang="en-US" sz="1200" b="0" i="0" u="none" strike="noStrike" kern="1200" cap="none" spc="0" normalizeH="0" baseline="0" noProof="0" smtClean="0">
                <a:ln>
                  <a:noFill/>
                </a:ln>
                <a:solidFill>
                  <a:prstClr val="black">
                    <a:tint val="75000"/>
                  </a:prstClr>
                </a:solidFill>
                <a:effectLst/>
                <a:uLnTx/>
                <a:uFillTx/>
                <a:latin typeface="맑은 고딕"/>
                <a:ea typeface="맑은 고딕" panose="020B0503020000020004" pitchFamily="50" charset="-127"/>
                <a:cs typeface="+mn-cs"/>
              </a:rPr>
              <a:pPr marL="0" marR="0" lvl="0" indent="0" algn="r" defTabSz="914400" rtl="0" eaLnBrk="1" fontAlgn="auto" latinLnBrk="1" hangingPunct="1">
                <a:lnSpc>
                  <a:spcPct val="100000"/>
                </a:lnSpc>
                <a:spcBef>
                  <a:spcPts val="0"/>
                </a:spcBef>
                <a:spcAft>
                  <a:spcPts val="0"/>
                </a:spcAft>
                <a:buClrTx/>
                <a:buSzTx/>
                <a:buFontTx/>
                <a:buNone/>
                <a:tabLst/>
                <a:defRPr/>
              </a:pPr>
              <a:t>‹#›</a:t>
            </a:fld>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
        <p:nvSpPr>
          <p:cNvPr id="8" name="제목 1"/>
          <p:cNvSpPr>
            <a:spLocks noGrp="1"/>
          </p:cNvSpPr>
          <p:nvPr>
            <p:ph type="title"/>
          </p:nvPr>
        </p:nvSpPr>
        <p:spPr>
          <a:xfrm>
            <a:off x="755576" y="276224"/>
            <a:ext cx="8388424" cy="560488"/>
          </a:xfrm>
          <a:solidFill>
            <a:srgbClr val="501C1C"/>
          </a:solidFill>
        </p:spPr>
        <p:txBody>
          <a:bodyPr>
            <a:noAutofit/>
          </a:bodyPr>
          <a:lstStyle>
            <a:lvl1pPr algn="l">
              <a:defRPr sz="2800" b="1">
                <a:solidFill>
                  <a:schemeClr val="bg1"/>
                </a:solidFill>
                <a:latin typeface="Arial" panose="020B0604020202020204" pitchFamily="34" charset="0"/>
                <a:cs typeface="Arial" panose="020B0604020202020204" pitchFamily="34" charset="0"/>
              </a:defRPr>
            </a:lvl1pPr>
          </a:lstStyle>
          <a:p>
            <a:r>
              <a:rPr lang="ko-KR" altLang="en-US" dirty="0" smtClean="0"/>
              <a:t>마스터 제목 스타일 편집</a:t>
            </a:r>
            <a:endParaRPr lang="ko-KR" altLang="en-US" dirty="0"/>
          </a:p>
        </p:txBody>
      </p:sp>
      <p:grpSp>
        <p:nvGrpSpPr>
          <p:cNvPr id="9" name="그룹 6"/>
          <p:cNvGrpSpPr>
            <a:grpSpLocks/>
          </p:cNvGrpSpPr>
          <p:nvPr userDrawn="1"/>
        </p:nvGrpSpPr>
        <p:grpSpPr bwMode="auto">
          <a:xfrm>
            <a:off x="251521" y="276225"/>
            <a:ext cx="435868" cy="560487"/>
            <a:chOff x="580996" y="428604"/>
            <a:chExt cx="288928" cy="500066"/>
          </a:xfrm>
        </p:grpSpPr>
        <p:sp>
          <p:nvSpPr>
            <p:cNvPr id="10" name="직사각형 9"/>
            <p:cNvSpPr/>
            <p:nvPr/>
          </p:nvSpPr>
          <p:spPr>
            <a:xfrm>
              <a:off x="664398" y="428604"/>
              <a:ext cx="205526" cy="500066"/>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a:ea typeface="맑은 고딕" panose="020B0503020000020004" pitchFamily="50" charset="-127"/>
                <a:cs typeface="+mn-cs"/>
              </a:endParaRPr>
            </a:p>
          </p:txBody>
        </p:sp>
        <p:sp>
          <p:nvSpPr>
            <p:cNvPr id="11" name="직사각형 10"/>
            <p:cNvSpPr/>
            <p:nvPr/>
          </p:nvSpPr>
          <p:spPr>
            <a:xfrm>
              <a:off x="580996" y="428604"/>
              <a:ext cx="62551" cy="500066"/>
            </a:xfrm>
            <a:prstGeom prst="rect">
              <a:avLst/>
            </a:prstGeom>
            <a:solidFill>
              <a:srgbClr val="C000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a:ea typeface="맑은 고딕" panose="020B0503020000020004" pitchFamily="50" charset="-127"/>
                <a:cs typeface="+mn-cs"/>
              </a:endParaRPr>
            </a:p>
          </p:txBody>
        </p:sp>
      </p:grpSp>
      <p:cxnSp>
        <p:nvCxnSpPr>
          <p:cNvPr id="15" name="직선 연결선 14"/>
          <p:cNvCxnSpPr/>
          <p:nvPr userDrawn="1"/>
        </p:nvCxnSpPr>
        <p:spPr>
          <a:xfrm>
            <a:off x="446088" y="6378789"/>
            <a:ext cx="8697912" cy="0"/>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sp>
        <p:nvSpPr>
          <p:cNvPr id="20" name="내용 개체 틀 2"/>
          <p:cNvSpPr>
            <a:spLocks noGrp="1"/>
          </p:cNvSpPr>
          <p:nvPr>
            <p:ph sz="half" idx="14"/>
          </p:nvPr>
        </p:nvSpPr>
        <p:spPr>
          <a:xfrm>
            <a:off x="446088" y="1052736"/>
            <a:ext cx="8302376" cy="432048"/>
          </a:xfrm>
          <a:ln>
            <a:solidFill>
              <a:srgbClr val="501C1C"/>
            </a:solidFill>
            <a:prstDash val="sysDot"/>
          </a:ln>
        </p:spPr>
        <p:txBody>
          <a:bodyPr>
            <a:normAutofit/>
          </a:bodyPr>
          <a:lstStyle>
            <a:lvl1pPr marL="360000" indent="-360000" eaLnBrk="0" latinLnBrk="0" hangingPunct="0">
              <a:spcBef>
                <a:spcPts val="800"/>
              </a:spcBef>
              <a:buFont typeface="Wingdings" panose="05000000000000000000" pitchFamily="2" charset="2"/>
              <a:buChar char="v"/>
              <a:defRPr sz="2000" b="1">
                <a:solidFill>
                  <a:srgbClr val="3B1515"/>
                </a:solidFill>
                <a:effectLst/>
                <a:latin typeface="Arial" panose="020B0604020202020204" pitchFamily="34" charset="0"/>
                <a:cs typeface="Arial" panose="020B0604020202020204" pitchFamily="34" charset="0"/>
              </a:defRPr>
            </a:lvl1pPr>
            <a:lvl2pPr marL="684000" indent="-324000">
              <a:spcBef>
                <a:spcPts val="600"/>
              </a:spcBef>
              <a:buFont typeface="Wingdings" panose="05000000000000000000" pitchFamily="2" charset="2"/>
              <a:buChar char="Ø"/>
              <a:defRPr sz="2000"/>
            </a:lvl2pPr>
            <a:lvl3pPr marL="972000" indent="-288000">
              <a:spcBef>
                <a:spcPts val="500"/>
              </a:spcBef>
              <a:buFont typeface="Wingdings" panose="05000000000000000000" pitchFamily="2" charset="2"/>
              <a:buChar char="ü"/>
              <a:defRPr sz="1800"/>
            </a:lvl3pPr>
            <a:lvl4pPr>
              <a:defRPr sz="1600"/>
            </a:lvl4pPr>
            <a:lvl5pPr>
              <a:defRPr sz="1600"/>
            </a:lvl5pPr>
            <a:lvl6pPr>
              <a:defRPr sz="1800"/>
            </a:lvl6pPr>
            <a:lvl7pPr>
              <a:defRPr sz="1800"/>
            </a:lvl7pPr>
            <a:lvl8pPr>
              <a:defRPr sz="1800"/>
            </a:lvl8pPr>
            <a:lvl9pPr>
              <a:defRPr sz="1800"/>
            </a:lvl9pPr>
          </a:lstStyle>
          <a:p>
            <a:pPr lvl="0"/>
            <a:r>
              <a:rPr lang="ko-KR" altLang="en-US" dirty="0" smtClean="0"/>
              <a:t>마스터 텍스트 스타일을 편집합니다</a:t>
            </a:r>
          </a:p>
        </p:txBody>
      </p:sp>
      <p:sp>
        <p:nvSpPr>
          <p:cNvPr id="21" name="내용 개체 틀 2"/>
          <p:cNvSpPr>
            <a:spLocks noGrp="1"/>
          </p:cNvSpPr>
          <p:nvPr>
            <p:ph sz="half" idx="15"/>
          </p:nvPr>
        </p:nvSpPr>
        <p:spPr>
          <a:xfrm>
            <a:off x="4709864" y="2060848"/>
            <a:ext cx="4038600" cy="4065315"/>
          </a:xfrm>
          <a:ln>
            <a:solidFill>
              <a:srgbClr val="501C1C"/>
            </a:solidFill>
            <a:prstDash val="sysDot"/>
          </a:ln>
        </p:spPr>
        <p:txBody>
          <a:bodyPr>
            <a:normAutofit/>
          </a:bodyPr>
          <a:lstStyle>
            <a:lvl1pPr marL="360000" indent="-360000" eaLnBrk="0" latinLnBrk="0" hangingPunct="0">
              <a:lnSpc>
                <a:spcPct val="110000"/>
              </a:lnSpc>
              <a:spcBef>
                <a:spcPts val="800"/>
              </a:spcBef>
              <a:buFont typeface="Wingdings" panose="05000000000000000000" pitchFamily="2" charset="2"/>
              <a:buChar char="Ø"/>
              <a:defRPr sz="1800" b="1">
                <a:latin typeface="Arial" panose="020B0604020202020204" pitchFamily="34" charset="0"/>
                <a:cs typeface="Arial" panose="020B0604020202020204" pitchFamily="34" charset="0"/>
              </a:defRPr>
            </a:lvl1pPr>
            <a:lvl2pPr marL="684000" indent="-324000" eaLnBrk="0" latinLnBrk="0" hangingPunct="0">
              <a:lnSpc>
                <a:spcPct val="110000"/>
              </a:lnSpc>
              <a:spcBef>
                <a:spcPts val="600"/>
              </a:spcBef>
              <a:buFont typeface="Wingdings" panose="05000000000000000000" pitchFamily="2" charset="2"/>
              <a:buChar char="ü"/>
              <a:defRPr sz="1600">
                <a:latin typeface="Arial" panose="020B0604020202020204" pitchFamily="34" charset="0"/>
                <a:cs typeface="Arial" panose="020B0604020202020204" pitchFamily="34" charset="0"/>
              </a:defRPr>
            </a:lvl2pPr>
            <a:lvl3pPr marL="972000" indent="-288000" eaLnBrk="0" latinLnBrk="0" hangingPunct="0">
              <a:lnSpc>
                <a:spcPct val="110000"/>
              </a:lnSpc>
              <a:spcBef>
                <a:spcPts val="500"/>
              </a:spcBef>
              <a:buFont typeface="Arial" panose="020B0604020202020204" pitchFamily="34" charset="0"/>
              <a:buChar char="•"/>
              <a:defRPr sz="1400">
                <a:latin typeface="Arial" panose="020B0604020202020204" pitchFamily="34" charset="0"/>
                <a:cs typeface="Arial" panose="020B0604020202020204" pitchFamily="34" charset="0"/>
              </a:defRPr>
            </a:lvl3pPr>
            <a:lvl4pPr marL="1152000" eaLnBrk="0" latinLnBrk="0" hangingPunct="0">
              <a:lnSpc>
                <a:spcPct val="110000"/>
              </a:lnSpc>
              <a:defRPr sz="1200">
                <a:latin typeface="Arial" panose="020B0604020202020204" pitchFamily="34" charset="0"/>
                <a:cs typeface="Arial" panose="020B0604020202020204" pitchFamily="34" charset="0"/>
              </a:defRPr>
            </a:lvl4pPr>
            <a:lvl5pPr eaLnBrk="0" latinLnBrk="0" hangingPunct="0">
              <a:lnSpc>
                <a:spcPct val="110000"/>
              </a:lnSpc>
              <a:defRPr sz="1200">
                <a:latin typeface="Arial" panose="020B0604020202020204" pitchFamily="34" charset="0"/>
                <a:cs typeface="Arial" panose="020B0604020202020204" pitchFamily="34" charset="0"/>
              </a:defRPr>
            </a:lvl5pPr>
            <a:lvl6pPr>
              <a:defRPr sz="1800"/>
            </a:lvl6pPr>
            <a:lvl7pPr>
              <a:defRPr sz="1800"/>
            </a:lvl7pPr>
            <a:lvl8pPr>
              <a:defRPr sz="1800"/>
            </a:lvl8pPr>
            <a:lvl9pPr>
              <a:defRPr sz="1800"/>
            </a:lvl9pPr>
          </a:lstStyle>
          <a:p>
            <a:pPr lvl="0"/>
            <a:r>
              <a:rPr lang="ko-KR" altLang="en-US" dirty="0" smtClean="0"/>
              <a:t>마스터 텍스트 스타일을 편집합니다</a:t>
            </a:r>
          </a:p>
          <a:p>
            <a:pPr lvl="1"/>
            <a:r>
              <a:rPr lang="ko-KR" altLang="en-US" dirty="0" smtClean="0"/>
              <a:t>둘째 수준</a:t>
            </a:r>
          </a:p>
          <a:p>
            <a:pPr lvl="2"/>
            <a:r>
              <a:rPr lang="ko-KR" altLang="en-US" dirty="0" smtClean="0"/>
              <a:t>셋째 수준</a:t>
            </a:r>
          </a:p>
          <a:p>
            <a:pPr lvl="3"/>
            <a:r>
              <a:rPr lang="ko-KR" altLang="en-US" dirty="0" smtClean="0"/>
              <a:t>넷째 수준</a:t>
            </a:r>
          </a:p>
          <a:p>
            <a:pPr lvl="4"/>
            <a:r>
              <a:rPr lang="ko-KR" altLang="en-US" dirty="0" smtClean="0"/>
              <a:t>다섯째 수준</a:t>
            </a:r>
            <a:endParaRPr lang="ko-KR" altLang="en-US" dirty="0"/>
          </a:p>
        </p:txBody>
      </p:sp>
      <p:sp>
        <p:nvSpPr>
          <p:cNvPr id="22" name="텍스트 개체 틀 2"/>
          <p:cNvSpPr>
            <a:spLocks noGrp="1"/>
          </p:cNvSpPr>
          <p:nvPr>
            <p:ph type="body" idx="16"/>
          </p:nvPr>
        </p:nvSpPr>
        <p:spPr>
          <a:xfrm>
            <a:off x="457200" y="1637110"/>
            <a:ext cx="4040188" cy="423738"/>
          </a:xfrm>
          <a:solidFill>
            <a:srgbClr val="640000"/>
          </a:solidFill>
        </p:spPr>
        <p:txBody>
          <a:bodyPr anchor="ctr">
            <a:noAutofit/>
          </a:bodyPr>
          <a:lstStyle>
            <a:lvl1pPr marL="0" indent="0" eaLnBrk="0" latinLnBrk="0" hangingPunct="0">
              <a:buNone/>
              <a:defRPr sz="1800" b="1">
                <a:solidFill>
                  <a:schemeClr val="bg1"/>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dirty="0" smtClean="0"/>
              <a:t>마스터 텍스트 스타일을 </a:t>
            </a:r>
            <a:r>
              <a:rPr lang="ko-KR" altLang="en-US" dirty="0" err="1" smtClean="0"/>
              <a:t>편집합니</a:t>
            </a:r>
            <a:endParaRPr lang="ko-KR" altLang="en-US" dirty="0" smtClean="0"/>
          </a:p>
        </p:txBody>
      </p:sp>
      <p:sp>
        <p:nvSpPr>
          <p:cNvPr id="23" name="텍스트 개체 틀 2"/>
          <p:cNvSpPr>
            <a:spLocks noGrp="1"/>
          </p:cNvSpPr>
          <p:nvPr>
            <p:ph type="body" idx="17"/>
          </p:nvPr>
        </p:nvSpPr>
        <p:spPr>
          <a:xfrm>
            <a:off x="4708276" y="1637110"/>
            <a:ext cx="4040188" cy="423738"/>
          </a:xfrm>
          <a:solidFill>
            <a:srgbClr val="640000"/>
          </a:solidFill>
        </p:spPr>
        <p:txBody>
          <a:bodyPr anchor="ctr">
            <a:noAutofit/>
          </a:bodyPr>
          <a:lstStyle>
            <a:lvl1pPr marL="0" indent="0" eaLnBrk="0" latinLnBrk="0" hangingPunct="0">
              <a:buNone/>
              <a:defRPr sz="1800" b="1">
                <a:solidFill>
                  <a:schemeClr val="bg1"/>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dirty="0" smtClean="0"/>
              <a:t>마스터 텍스트 스타일을 </a:t>
            </a:r>
            <a:r>
              <a:rPr lang="ko-KR" altLang="en-US" dirty="0" err="1" smtClean="0"/>
              <a:t>편집합니</a:t>
            </a:r>
            <a:endParaRPr lang="ko-KR" altLang="en-US" dirty="0" smtClean="0"/>
          </a:p>
        </p:txBody>
      </p:sp>
    </p:spTree>
    <p:extLst>
      <p:ext uri="{BB962C8B-B14F-4D97-AF65-F5344CB8AC3E}">
        <p14:creationId xmlns:p14="http://schemas.microsoft.com/office/powerpoint/2010/main" val="84739421"/>
      </p:ext>
    </p:extLst>
  </p:cSld>
  <p:clrMapOvr>
    <a:masterClrMapping/>
  </p:clrMapOvr>
  <p:timing>
    <p:tnLst>
      <p:par>
        <p:cTn id="1" dur="indefinite" restart="never" nodeType="tmRoot"/>
      </p:par>
    </p:tn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lvl1pPr>
              <a:defRPr/>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4" name="내용 개체 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텍스트 개체 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6" name="내용 개체 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7" name="날짜 개체 틀 6"/>
          <p:cNvSpPr>
            <a:spLocks noGrp="1"/>
          </p:cNvSpPr>
          <p:nvPr>
            <p:ph type="dt" sz="half" idx="10"/>
          </p:nvPr>
        </p:nvSpPr>
        <p:spPr/>
        <p:txBody>
          <a:bodyPr/>
          <a:lstStyle/>
          <a:p>
            <a:pPr marL="0" marR="0" lvl="0" indent="0" algn="l" defTabSz="914400" rtl="0" eaLnBrk="1" fontAlgn="auto" latinLnBrk="1"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
        <p:nvSpPr>
          <p:cNvPr id="8" name="바닥글 개체 틀 7"/>
          <p:cNvSpPr>
            <a:spLocks noGrp="1"/>
          </p:cNvSpPr>
          <p:nvPr>
            <p:ph type="ftr" sz="quarter" idx="11"/>
          </p:nvPr>
        </p:nvSpPr>
        <p:spPr/>
        <p: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
        <p:nvSpPr>
          <p:cNvPr id="9" name="슬라이드 번호 개체 틀 8"/>
          <p:cNvSpPr>
            <a:spLocks noGrp="1"/>
          </p:cNvSpPr>
          <p:nvPr>
            <p:ph type="sldNum" sz="quarter" idx="12"/>
          </p:nvPr>
        </p:nvSpPr>
        <p:spPr/>
        <p:txBody>
          <a:bodyPr/>
          <a:lstStyle/>
          <a:p>
            <a:pPr marL="0" marR="0" lvl="0" indent="0" algn="r" defTabSz="914400" rtl="0" eaLnBrk="1" fontAlgn="auto" latinLnBrk="1" hangingPunct="1">
              <a:lnSpc>
                <a:spcPct val="100000"/>
              </a:lnSpc>
              <a:spcBef>
                <a:spcPts val="0"/>
              </a:spcBef>
              <a:spcAft>
                <a:spcPts val="0"/>
              </a:spcAft>
              <a:buClrTx/>
              <a:buSzTx/>
              <a:buFontTx/>
              <a:buNone/>
              <a:tabLst/>
              <a:defRPr/>
            </a:pPr>
            <a:fld id="{54474919-CD09-461C-BAD7-5D368C3C3C94}" type="slidenum">
              <a:rPr kumimoji="0" lang="ko-KR" altLang="en-US" sz="1200" b="0" i="0" u="none" strike="noStrike" kern="1200" cap="none" spc="0" normalizeH="0" baseline="0" noProof="0" smtClean="0">
                <a:ln>
                  <a:noFill/>
                </a:ln>
                <a:solidFill>
                  <a:prstClr val="black">
                    <a:tint val="75000"/>
                  </a:prstClr>
                </a:solidFill>
                <a:effectLst/>
                <a:uLnTx/>
                <a:uFillTx/>
                <a:latin typeface="맑은 고딕"/>
                <a:ea typeface="맑은 고딕" panose="020B0503020000020004" pitchFamily="50" charset="-127"/>
                <a:cs typeface="+mn-cs"/>
              </a:rPr>
              <a:pPr marL="0" marR="0" lvl="0" indent="0" algn="r" defTabSz="914400" rtl="0" eaLnBrk="1" fontAlgn="auto" latinLnBrk="1" hangingPunct="1">
                <a:lnSpc>
                  <a:spcPct val="100000"/>
                </a:lnSpc>
                <a:spcBef>
                  <a:spcPts val="0"/>
                </a:spcBef>
                <a:spcAft>
                  <a:spcPts val="0"/>
                </a:spcAft>
                <a:buClrTx/>
                <a:buSzTx/>
                <a:buFontTx/>
                <a:buNone/>
                <a:tabLst/>
                <a:defRPr/>
              </a:pPr>
              <a:t>‹#›</a:t>
            </a:fld>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Tree>
    <p:extLst>
      <p:ext uri="{BB962C8B-B14F-4D97-AF65-F5344CB8AC3E}">
        <p14:creationId xmlns:p14="http://schemas.microsoft.com/office/powerpoint/2010/main" val="2029480470"/>
      </p:ext>
    </p:extLst>
  </p:cSld>
  <p:clrMapOvr>
    <a:masterClrMapping/>
  </p:clrMapOvr>
  <p:timing>
    <p:tnLst>
      <p:par>
        <p:cTn id="1" dur="indefinite" restart="never" nodeType="tmRoot"/>
      </p:par>
    </p:tn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722313" y="4406900"/>
            <a:ext cx="7772400" cy="1362075"/>
          </a:xfrm>
        </p:spPr>
        <p:txBody>
          <a:bodyPr anchor="t"/>
          <a:lstStyle>
            <a:lvl1pPr algn="l">
              <a:defRPr sz="4000" b="1" cap="all"/>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smtClean="0"/>
              <a:t>마스터 텍스트 스타일을 편집합니다</a:t>
            </a:r>
          </a:p>
        </p:txBody>
      </p:sp>
      <p:sp>
        <p:nvSpPr>
          <p:cNvPr id="4" name="날짜 개체 틀 3"/>
          <p:cNvSpPr>
            <a:spLocks noGrp="1"/>
          </p:cNvSpPr>
          <p:nvPr>
            <p:ph type="dt" sz="half" idx="10"/>
          </p:nvPr>
        </p:nvSpPr>
        <p:spPr/>
        <p:txBody>
          <a:bodyPr/>
          <a:lstStyle/>
          <a:p>
            <a:pPr marL="0" marR="0" lvl="0" indent="0" algn="l" defTabSz="914400" rtl="0" eaLnBrk="1" fontAlgn="auto" latinLnBrk="1"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
        <p:nvSpPr>
          <p:cNvPr id="5" name="바닥글 개체 틀 4"/>
          <p:cNvSpPr>
            <a:spLocks noGrp="1"/>
          </p:cNvSpPr>
          <p:nvPr>
            <p:ph type="ftr" sz="quarter" idx="11"/>
          </p:nvPr>
        </p:nvSpPr>
        <p:spPr/>
        <p: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
        <p:nvSpPr>
          <p:cNvPr id="6" name="슬라이드 번호 개체 틀 5"/>
          <p:cNvSpPr>
            <a:spLocks noGrp="1"/>
          </p:cNvSpPr>
          <p:nvPr>
            <p:ph type="sldNum" sz="quarter" idx="12"/>
          </p:nvPr>
        </p:nvSpPr>
        <p:spPr/>
        <p:txBody>
          <a:bodyPr/>
          <a:lstStyle/>
          <a:p>
            <a:pPr marL="0" marR="0" lvl="0" indent="0" algn="r" defTabSz="914400" rtl="0" eaLnBrk="1" fontAlgn="auto" latinLnBrk="1" hangingPunct="1">
              <a:lnSpc>
                <a:spcPct val="100000"/>
              </a:lnSpc>
              <a:spcBef>
                <a:spcPts val="0"/>
              </a:spcBef>
              <a:spcAft>
                <a:spcPts val="0"/>
              </a:spcAft>
              <a:buClrTx/>
              <a:buSzTx/>
              <a:buFontTx/>
              <a:buNone/>
              <a:tabLst/>
              <a:defRPr/>
            </a:pPr>
            <a:fld id="{54474919-CD09-461C-BAD7-5D368C3C3C94}" type="slidenum">
              <a:rPr kumimoji="0" lang="ko-KR" altLang="en-US" sz="1200" b="0" i="0" u="none" strike="noStrike" kern="1200" cap="none" spc="0" normalizeH="0" baseline="0" noProof="0" smtClean="0">
                <a:ln>
                  <a:noFill/>
                </a:ln>
                <a:solidFill>
                  <a:prstClr val="black">
                    <a:tint val="75000"/>
                  </a:prstClr>
                </a:solidFill>
                <a:effectLst/>
                <a:uLnTx/>
                <a:uFillTx/>
                <a:latin typeface="맑은 고딕"/>
                <a:ea typeface="맑은 고딕" panose="020B0503020000020004" pitchFamily="50" charset="-127"/>
                <a:cs typeface="+mn-cs"/>
              </a:rPr>
              <a:pPr marL="0" marR="0" lvl="0" indent="0" algn="r" defTabSz="914400" rtl="0" eaLnBrk="1" fontAlgn="auto" latinLnBrk="1" hangingPunct="1">
                <a:lnSpc>
                  <a:spcPct val="100000"/>
                </a:lnSpc>
                <a:spcBef>
                  <a:spcPts val="0"/>
                </a:spcBef>
                <a:spcAft>
                  <a:spcPts val="0"/>
                </a:spcAft>
                <a:buClrTx/>
                <a:buSzTx/>
                <a:buFontTx/>
                <a:buNone/>
                <a:tabLst/>
                <a:defRPr/>
              </a:pPr>
              <a:t>‹#›</a:t>
            </a:fld>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Tree>
    <p:extLst>
      <p:ext uri="{BB962C8B-B14F-4D97-AF65-F5344CB8AC3E}">
        <p14:creationId xmlns:p14="http://schemas.microsoft.com/office/powerpoint/2010/main" val="1692992696"/>
      </p:ext>
    </p:extLst>
  </p:cSld>
  <p:clrMapOvr>
    <a:masterClrMapping/>
  </p:clrMapOvr>
  <p:timing>
    <p:tnLst>
      <p:par>
        <p:cTn id="1" dur="indefinite" restart="never" nodeType="tmRoot"/>
      </p:par>
    </p:tn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날짜 개체 틀 2"/>
          <p:cNvSpPr>
            <a:spLocks noGrp="1"/>
          </p:cNvSpPr>
          <p:nvPr>
            <p:ph type="dt" sz="half" idx="10"/>
          </p:nvPr>
        </p:nvSpPr>
        <p:spPr/>
        <p:txBody>
          <a:bodyPr/>
          <a:lstStyle/>
          <a:p>
            <a:pPr marL="0" marR="0" lvl="0" indent="0" algn="l" defTabSz="914400" rtl="0" eaLnBrk="1" fontAlgn="auto" latinLnBrk="1"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
        <p:nvSpPr>
          <p:cNvPr id="4" name="바닥글 개체 틀 3"/>
          <p:cNvSpPr>
            <a:spLocks noGrp="1"/>
          </p:cNvSpPr>
          <p:nvPr>
            <p:ph type="ftr" sz="quarter" idx="11"/>
          </p:nvPr>
        </p:nvSpPr>
        <p:spPr/>
        <p: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
        <p:nvSpPr>
          <p:cNvPr id="5" name="슬라이드 번호 개체 틀 4"/>
          <p:cNvSpPr>
            <a:spLocks noGrp="1"/>
          </p:cNvSpPr>
          <p:nvPr>
            <p:ph type="sldNum" sz="quarter" idx="12"/>
          </p:nvPr>
        </p:nvSpPr>
        <p:spPr/>
        <p:txBody>
          <a:bodyPr/>
          <a:lstStyle/>
          <a:p>
            <a:pPr marL="0" marR="0" lvl="0" indent="0" algn="r" defTabSz="914400" rtl="0" eaLnBrk="1" fontAlgn="auto" latinLnBrk="1" hangingPunct="1">
              <a:lnSpc>
                <a:spcPct val="100000"/>
              </a:lnSpc>
              <a:spcBef>
                <a:spcPts val="0"/>
              </a:spcBef>
              <a:spcAft>
                <a:spcPts val="0"/>
              </a:spcAft>
              <a:buClrTx/>
              <a:buSzTx/>
              <a:buFontTx/>
              <a:buNone/>
              <a:tabLst/>
              <a:defRPr/>
            </a:pPr>
            <a:fld id="{54474919-CD09-461C-BAD7-5D368C3C3C94}" type="slidenum">
              <a:rPr kumimoji="0" lang="ko-KR" altLang="en-US" sz="1200" b="0" i="0" u="none" strike="noStrike" kern="1200" cap="none" spc="0" normalizeH="0" baseline="0" noProof="0" smtClean="0">
                <a:ln>
                  <a:noFill/>
                </a:ln>
                <a:solidFill>
                  <a:prstClr val="black">
                    <a:tint val="75000"/>
                  </a:prstClr>
                </a:solidFill>
                <a:effectLst/>
                <a:uLnTx/>
                <a:uFillTx/>
                <a:latin typeface="맑은 고딕"/>
                <a:ea typeface="맑은 고딕" panose="020B0503020000020004" pitchFamily="50" charset="-127"/>
                <a:cs typeface="+mn-cs"/>
              </a:rPr>
              <a:pPr marL="0" marR="0" lvl="0" indent="0" algn="r" defTabSz="914400" rtl="0" eaLnBrk="1" fontAlgn="auto" latinLnBrk="1" hangingPunct="1">
                <a:lnSpc>
                  <a:spcPct val="100000"/>
                </a:lnSpc>
                <a:spcBef>
                  <a:spcPts val="0"/>
                </a:spcBef>
                <a:spcAft>
                  <a:spcPts val="0"/>
                </a:spcAft>
                <a:buClrTx/>
                <a:buSzTx/>
                <a:buFontTx/>
                <a:buNone/>
                <a:tabLst/>
                <a:defRPr/>
              </a:pPr>
              <a:t>‹#›</a:t>
            </a:fld>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Tree>
    <p:extLst>
      <p:ext uri="{BB962C8B-B14F-4D97-AF65-F5344CB8AC3E}">
        <p14:creationId xmlns:p14="http://schemas.microsoft.com/office/powerpoint/2010/main" val="25604665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pPr marL="0" marR="0" lvl="0" indent="0" algn="l" defTabSz="914400" rtl="0" eaLnBrk="1" fontAlgn="auto" latinLnBrk="1"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
        <p:nvSpPr>
          <p:cNvPr id="3" name="바닥글 개체 틀 2"/>
          <p:cNvSpPr>
            <a:spLocks noGrp="1"/>
          </p:cNvSpPr>
          <p:nvPr>
            <p:ph type="ftr" sz="quarter" idx="11"/>
          </p:nvPr>
        </p:nvSpPr>
        <p:spPr/>
        <p: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
        <p:nvSpPr>
          <p:cNvPr id="4" name="슬라이드 번호 개체 틀 3"/>
          <p:cNvSpPr>
            <a:spLocks noGrp="1"/>
          </p:cNvSpPr>
          <p:nvPr>
            <p:ph type="sldNum" sz="quarter" idx="12"/>
          </p:nvPr>
        </p:nvSpPr>
        <p:spPr/>
        <p:txBody>
          <a:bodyPr/>
          <a:lstStyle/>
          <a:p>
            <a:pPr marL="0" marR="0" lvl="0" indent="0" algn="r" defTabSz="914400" rtl="0" eaLnBrk="1" fontAlgn="auto" latinLnBrk="1" hangingPunct="1">
              <a:lnSpc>
                <a:spcPct val="100000"/>
              </a:lnSpc>
              <a:spcBef>
                <a:spcPts val="0"/>
              </a:spcBef>
              <a:spcAft>
                <a:spcPts val="0"/>
              </a:spcAft>
              <a:buClrTx/>
              <a:buSzTx/>
              <a:buFontTx/>
              <a:buNone/>
              <a:tabLst/>
              <a:defRPr/>
            </a:pPr>
            <a:fld id="{54474919-CD09-461C-BAD7-5D368C3C3C94}" type="slidenum">
              <a:rPr kumimoji="0" lang="ko-KR" altLang="en-US" sz="1200" b="0" i="0" u="none" strike="noStrike" kern="1200" cap="none" spc="0" normalizeH="0" baseline="0" noProof="0" smtClean="0">
                <a:ln>
                  <a:noFill/>
                </a:ln>
                <a:solidFill>
                  <a:prstClr val="black">
                    <a:tint val="75000"/>
                  </a:prstClr>
                </a:solidFill>
                <a:effectLst/>
                <a:uLnTx/>
                <a:uFillTx/>
                <a:latin typeface="맑은 고딕"/>
                <a:ea typeface="맑은 고딕" panose="020B0503020000020004" pitchFamily="50" charset="-127"/>
                <a:cs typeface="+mn-cs"/>
              </a:rPr>
              <a:pPr marL="0" marR="0" lvl="0" indent="0" algn="r" defTabSz="914400" rtl="0" eaLnBrk="1" fontAlgn="auto" latinLnBrk="1" hangingPunct="1">
                <a:lnSpc>
                  <a:spcPct val="100000"/>
                </a:lnSpc>
                <a:spcBef>
                  <a:spcPts val="0"/>
                </a:spcBef>
                <a:spcAft>
                  <a:spcPts val="0"/>
                </a:spcAft>
                <a:buClrTx/>
                <a:buSzTx/>
                <a:buFontTx/>
                <a:buNone/>
                <a:tabLst/>
                <a:defRPr/>
              </a:pPr>
              <a:t>‹#›</a:t>
            </a:fld>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Tree>
    <p:extLst>
      <p:ext uri="{BB962C8B-B14F-4D97-AF65-F5344CB8AC3E}">
        <p14:creationId xmlns:p14="http://schemas.microsoft.com/office/powerpoint/2010/main" val="292007890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457200" y="273050"/>
            <a:ext cx="3008313" cy="1162050"/>
          </a:xfrm>
        </p:spPr>
        <p:txBody>
          <a:bodyPr anchor="b"/>
          <a:lstStyle>
            <a:lvl1pPr algn="l">
              <a:defRPr sz="2000" b="1"/>
            </a:lvl1pPr>
          </a:lstStyle>
          <a:p>
            <a:r>
              <a:rPr lang="ko-KR" altLang="en-US" smtClean="0"/>
              <a:t>마스터 제목 스타일 편집</a:t>
            </a:r>
            <a:endParaRPr lang="ko-KR" altLang="en-US"/>
          </a:p>
        </p:txBody>
      </p:sp>
      <p:sp>
        <p:nvSpPr>
          <p:cNvPr id="3" name="내용 개체 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텍스트 개체 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pPr marL="0" marR="0" lvl="0" indent="0" algn="l" defTabSz="914400" rtl="0" eaLnBrk="1" fontAlgn="auto" latinLnBrk="1"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
        <p:nvSpPr>
          <p:cNvPr id="6" name="바닥글 개체 틀 5"/>
          <p:cNvSpPr>
            <a:spLocks noGrp="1"/>
          </p:cNvSpPr>
          <p:nvPr>
            <p:ph type="ftr" sz="quarter" idx="11"/>
          </p:nvPr>
        </p:nvSpPr>
        <p:spPr/>
        <p: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
        <p:nvSpPr>
          <p:cNvPr id="7" name="슬라이드 번호 개체 틀 6"/>
          <p:cNvSpPr>
            <a:spLocks noGrp="1"/>
          </p:cNvSpPr>
          <p:nvPr>
            <p:ph type="sldNum" sz="quarter" idx="12"/>
          </p:nvPr>
        </p:nvSpPr>
        <p:spPr/>
        <p:txBody>
          <a:bodyPr/>
          <a:lstStyle/>
          <a:p>
            <a:pPr marL="0" marR="0" lvl="0" indent="0" algn="r" defTabSz="914400" rtl="0" eaLnBrk="1" fontAlgn="auto" latinLnBrk="1" hangingPunct="1">
              <a:lnSpc>
                <a:spcPct val="100000"/>
              </a:lnSpc>
              <a:spcBef>
                <a:spcPts val="0"/>
              </a:spcBef>
              <a:spcAft>
                <a:spcPts val="0"/>
              </a:spcAft>
              <a:buClrTx/>
              <a:buSzTx/>
              <a:buFontTx/>
              <a:buNone/>
              <a:tabLst/>
              <a:defRPr/>
            </a:pPr>
            <a:fld id="{54474919-CD09-461C-BAD7-5D368C3C3C94}" type="slidenum">
              <a:rPr kumimoji="0" lang="ko-KR" altLang="en-US" sz="1200" b="0" i="0" u="none" strike="noStrike" kern="1200" cap="none" spc="0" normalizeH="0" baseline="0" noProof="0" smtClean="0">
                <a:ln>
                  <a:noFill/>
                </a:ln>
                <a:solidFill>
                  <a:prstClr val="black">
                    <a:tint val="75000"/>
                  </a:prstClr>
                </a:solidFill>
                <a:effectLst/>
                <a:uLnTx/>
                <a:uFillTx/>
                <a:latin typeface="맑은 고딕"/>
                <a:ea typeface="맑은 고딕" panose="020B0503020000020004" pitchFamily="50" charset="-127"/>
                <a:cs typeface="+mn-cs"/>
              </a:rPr>
              <a:pPr marL="0" marR="0" lvl="0" indent="0" algn="r" defTabSz="914400" rtl="0" eaLnBrk="1" fontAlgn="auto" latinLnBrk="1" hangingPunct="1">
                <a:lnSpc>
                  <a:spcPct val="100000"/>
                </a:lnSpc>
                <a:spcBef>
                  <a:spcPts val="0"/>
                </a:spcBef>
                <a:spcAft>
                  <a:spcPts val="0"/>
                </a:spcAft>
                <a:buClrTx/>
                <a:buSzTx/>
                <a:buFontTx/>
                <a:buNone/>
                <a:tabLst/>
                <a:defRPr/>
              </a:pPr>
              <a:t>‹#›</a:t>
            </a:fld>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Tree>
    <p:extLst>
      <p:ext uri="{BB962C8B-B14F-4D97-AF65-F5344CB8AC3E}">
        <p14:creationId xmlns:p14="http://schemas.microsoft.com/office/powerpoint/2010/main" val="23960770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1792288" y="4800600"/>
            <a:ext cx="5486400" cy="566738"/>
          </a:xfrm>
        </p:spPr>
        <p:txBody>
          <a:bodyPr anchor="b"/>
          <a:lstStyle>
            <a:lvl1pPr algn="l">
              <a:defRPr sz="2000" b="1"/>
            </a:lvl1pPr>
          </a:lstStyle>
          <a:p>
            <a:r>
              <a:rPr lang="ko-KR" altLang="en-US" dirty="0" smtClean="0"/>
              <a:t>마스터 제목 스타일 편집</a:t>
            </a:r>
            <a:endParaRPr lang="ko-KR" altLang="en-US" dirty="0"/>
          </a:p>
        </p:txBody>
      </p:sp>
      <p:sp>
        <p:nvSpPr>
          <p:cNvPr id="3" name="그림 개체 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dirty="0" smtClean="0"/>
              <a:t>마스터 텍스트 스타일을 편집합니다</a:t>
            </a:r>
          </a:p>
        </p:txBody>
      </p:sp>
      <p:sp>
        <p:nvSpPr>
          <p:cNvPr id="5" name="날짜 개체 틀 4"/>
          <p:cNvSpPr>
            <a:spLocks noGrp="1"/>
          </p:cNvSpPr>
          <p:nvPr>
            <p:ph type="dt" sz="half" idx="10"/>
          </p:nvPr>
        </p:nvSpPr>
        <p:spPr/>
        <p:txBody>
          <a:bodyPr/>
          <a:lstStyle/>
          <a:p>
            <a:pPr marL="0" marR="0" lvl="0" indent="0" algn="l" defTabSz="914400" rtl="0" eaLnBrk="1" fontAlgn="auto" latinLnBrk="1"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
        <p:nvSpPr>
          <p:cNvPr id="6" name="바닥글 개체 틀 5"/>
          <p:cNvSpPr>
            <a:spLocks noGrp="1"/>
          </p:cNvSpPr>
          <p:nvPr>
            <p:ph type="ftr" sz="quarter" idx="11"/>
          </p:nvPr>
        </p:nvSpPr>
        <p:spPr/>
        <p: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
        <p:nvSpPr>
          <p:cNvPr id="7" name="슬라이드 번호 개체 틀 6"/>
          <p:cNvSpPr>
            <a:spLocks noGrp="1"/>
          </p:cNvSpPr>
          <p:nvPr>
            <p:ph type="sldNum" sz="quarter" idx="12"/>
          </p:nvPr>
        </p:nvSpPr>
        <p:spPr/>
        <p:txBody>
          <a:bodyPr/>
          <a:lstStyle/>
          <a:p>
            <a:pPr marL="0" marR="0" lvl="0" indent="0" algn="r" defTabSz="914400" rtl="0" eaLnBrk="1" fontAlgn="auto" latinLnBrk="1" hangingPunct="1">
              <a:lnSpc>
                <a:spcPct val="100000"/>
              </a:lnSpc>
              <a:spcBef>
                <a:spcPts val="0"/>
              </a:spcBef>
              <a:spcAft>
                <a:spcPts val="0"/>
              </a:spcAft>
              <a:buClrTx/>
              <a:buSzTx/>
              <a:buFontTx/>
              <a:buNone/>
              <a:tabLst/>
              <a:defRPr/>
            </a:pPr>
            <a:fld id="{54474919-CD09-461C-BAD7-5D368C3C3C94}" type="slidenum">
              <a:rPr kumimoji="0" lang="ko-KR" altLang="en-US" sz="1200" b="0" i="0" u="none" strike="noStrike" kern="1200" cap="none" spc="0" normalizeH="0" baseline="0" noProof="0" smtClean="0">
                <a:ln>
                  <a:noFill/>
                </a:ln>
                <a:solidFill>
                  <a:prstClr val="black">
                    <a:tint val="75000"/>
                  </a:prstClr>
                </a:solidFill>
                <a:effectLst/>
                <a:uLnTx/>
                <a:uFillTx/>
                <a:latin typeface="맑은 고딕"/>
                <a:ea typeface="맑은 고딕" panose="020B0503020000020004" pitchFamily="50" charset="-127"/>
                <a:cs typeface="+mn-cs"/>
              </a:rPr>
              <a:pPr marL="0" marR="0" lvl="0" indent="0" algn="r" defTabSz="914400" rtl="0" eaLnBrk="1" fontAlgn="auto" latinLnBrk="1" hangingPunct="1">
                <a:lnSpc>
                  <a:spcPct val="100000"/>
                </a:lnSpc>
                <a:spcBef>
                  <a:spcPts val="0"/>
                </a:spcBef>
                <a:spcAft>
                  <a:spcPts val="0"/>
                </a:spcAft>
                <a:buClrTx/>
                <a:buSzTx/>
                <a:buFontTx/>
                <a:buNone/>
                <a:tabLst/>
                <a:defRPr/>
              </a:pPr>
              <a:t>‹#›</a:t>
            </a:fld>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Tree>
    <p:extLst>
      <p:ext uri="{BB962C8B-B14F-4D97-AF65-F5344CB8AC3E}">
        <p14:creationId xmlns:p14="http://schemas.microsoft.com/office/powerpoint/2010/main" val="43099400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pPr marL="0" marR="0" lvl="0" indent="0" algn="l" defTabSz="914400" rtl="0" eaLnBrk="1" fontAlgn="auto" latinLnBrk="1"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
        <p:nvSpPr>
          <p:cNvPr id="5" name="바닥글 개체 틀 4"/>
          <p:cNvSpPr>
            <a:spLocks noGrp="1"/>
          </p:cNvSpPr>
          <p:nvPr>
            <p:ph type="ftr" sz="quarter" idx="11"/>
          </p:nvPr>
        </p:nvSpPr>
        <p:spPr/>
        <p: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
        <p:nvSpPr>
          <p:cNvPr id="6" name="슬라이드 번호 개체 틀 5"/>
          <p:cNvSpPr>
            <a:spLocks noGrp="1"/>
          </p:cNvSpPr>
          <p:nvPr>
            <p:ph type="sldNum" sz="quarter" idx="12"/>
          </p:nvPr>
        </p:nvSpPr>
        <p:spPr/>
        <p:txBody>
          <a:bodyPr/>
          <a:lstStyle/>
          <a:p>
            <a:pPr marL="0" marR="0" lvl="0" indent="0" algn="r" defTabSz="914400" rtl="0" eaLnBrk="1" fontAlgn="auto" latinLnBrk="1" hangingPunct="1">
              <a:lnSpc>
                <a:spcPct val="100000"/>
              </a:lnSpc>
              <a:spcBef>
                <a:spcPts val="0"/>
              </a:spcBef>
              <a:spcAft>
                <a:spcPts val="0"/>
              </a:spcAft>
              <a:buClrTx/>
              <a:buSzTx/>
              <a:buFontTx/>
              <a:buNone/>
              <a:tabLst/>
              <a:defRPr/>
            </a:pPr>
            <a:fld id="{54474919-CD09-461C-BAD7-5D368C3C3C94}" type="slidenum">
              <a:rPr kumimoji="0" lang="ko-KR" altLang="en-US" sz="1200" b="0" i="0" u="none" strike="noStrike" kern="1200" cap="none" spc="0" normalizeH="0" baseline="0" noProof="0" smtClean="0">
                <a:ln>
                  <a:noFill/>
                </a:ln>
                <a:solidFill>
                  <a:prstClr val="black">
                    <a:tint val="75000"/>
                  </a:prstClr>
                </a:solidFill>
                <a:effectLst/>
                <a:uLnTx/>
                <a:uFillTx/>
                <a:latin typeface="맑은 고딕"/>
                <a:ea typeface="맑은 고딕" panose="020B0503020000020004" pitchFamily="50" charset="-127"/>
                <a:cs typeface="+mn-cs"/>
              </a:rPr>
              <a:pPr marL="0" marR="0" lvl="0" indent="0" algn="r" defTabSz="914400" rtl="0" eaLnBrk="1" fontAlgn="auto" latinLnBrk="1" hangingPunct="1">
                <a:lnSpc>
                  <a:spcPct val="100000"/>
                </a:lnSpc>
                <a:spcBef>
                  <a:spcPts val="0"/>
                </a:spcBef>
                <a:spcAft>
                  <a:spcPts val="0"/>
                </a:spcAft>
                <a:buClrTx/>
                <a:buSzTx/>
                <a:buFontTx/>
                <a:buNone/>
                <a:tabLst/>
                <a:defRPr/>
              </a:pPr>
              <a:t>‹#›</a:t>
            </a:fld>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Tree>
    <p:extLst>
      <p:ext uri="{BB962C8B-B14F-4D97-AF65-F5344CB8AC3E}">
        <p14:creationId xmlns:p14="http://schemas.microsoft.com/office/powerpoint/2010/main" val="59236779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6629400" y="274638"/>
            <a:ext cx="2057400" cy="5851525"/>
          </a:xfrm>
        </p:spPr>
        <p:txBody>
          <a:bodyPr vert="eaVert"/>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a:xfrm>
            <a:off x="457200" y="274638"/>
            <a:ext cx="6019800" cy="5851525"/>
          </a:xfr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pPr marL="0" marR="0" lvl="0" indent="0" algn="l" defTabSz="914400" rtl="0" eaLnBrk="1" fontAlgn="auto" latinLnBrk="1"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
        <p:nvSpPr>
          <p:cNvPr id="5" name="바닥글 개체 틀 4"/>
          <p:cNvSpPr>
            <a:spLocks noGrp="1"/>
          </p:cNvSpPr>
          <p:nvPr>
            <p:ph type="ftr" sz="quarter" idx="11"/>
          </p:nvPr>
        </p:nvSpPr>
        <p:spPr/>
        <p: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
        <p:nvSpPr>
          <p:cNvPr id="6" name="슬라이드 번호 개체 틀 5"/>
          <p:cNvSpPr>
            <a:spLocks noGrp="1"/>
          </p:cNvSpPr>
          <p:nvPr>
            <p:ph type="sldNum" sz="quarter" idx="12"/>
          </p:nvPr>
        </p:nvSpPr>
        <p:spPr/>
        <p:txBody>
          <a:bodyPr/>
          <a:lstStyle/>
          <a:p>
            <a:pPr marL="0" marR="0" lvl="0" indent="0" algn="r" defTabSz="914400" rtl="0" eaLnBrk="1" fontAlgn="auto" latinLnBrk="1" hangingPunct="1">
              <a:lnSpc>
                <a:spcPct val="100000"/>
              </a:lnSpc>
              <a:spcBef>
                <a:spcPts val="0"/>
              </a:spcBef>
              <a:spcAft>
                <a:spcPts val="0"/>
              </a:spcAft>
              <a:buClrTx/>
              <a:buSzTx/>
              <a:buFontTx/>
              <a:buNone/>
              <a:tabLst/>
              <a:defRPr/>
            </a:pPr>
            <a:fld id="{54474919-CD09-461C-BAD7-5D368C3C3C94}" type="slidenum">
              <a:rPr kumimoji="0" lang="ko-KR" altLang="en-US" sz="1200" b="0" i="0" u="none" strike="noStrike" kern="1200" cap="none" spc="0" normalizeH="0" baseline="0" noProof="0" smtClean="0">
                <a:ln>
                  <a:noFill/>
                </a:ln>
                <a:solidFill>
                  <a:prstClr val="black">
                    <a:tint val="75000"/>
                  </a:prstClr>
                </a:solidFill>
                <a:effectLst/>
                <a:uLnTx/>
                <a:uFillTx/>
                <a:latin typeface="맑은 고딕"/>
                <a:ea typeface="맑은 고딕" panose="020B0503020000020004" pitchFamily="50" charset="-127"/>
                <a:cs typeface="+mn-cs"/>
              </a:rPr>
              <a:pPr marL="0" marR="0" lvl="0" indent="0" algn="r" defTabSz="914400" rtl="0" eaLnBrk="1" fontAlgn="auto" latinLnBrk="1" hangingPunct="1">
                <a:lnSpc>
                  <a:spcPct val="100000"/>
                </a:lnSpc>
                <a:spcBef>
                  <a:spcPts val="0"/>
                </a:spcBef>
                <a:spcAft>
                  <a:spcPts val="0"/>
                </a:spcAft>
                <a:buClrTx/>
                <a:buSzTx/>
                <a:buFontTx/>
                <a:buNone/>
                <a:tabLst/>
                <a:defRPr/>
              </a:pPr>
              <a:t>‹#›</a:t>
            </a:fld>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Tree>
    <p:extLst>
      <p:ext uri="{BB962C8B-B14F-4D97-AF65-F5344CB8AC3E}">
        <p14:creationId xmlns:p14="http://schemas.microsoft.com/office/powerpoint/2010/main" val="237473817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itle" preserve="1">
  <p:cSld name="제목 슬라이드">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4" name="그림 12" descr="safe_image.png"/>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250825" y="188913"/>
            <a:ext cx="576263" cy="82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제목 1"/>
          <p:cNvSpPr>
            <a:spLocks noGrp="1"/>
          </p:cNvSpPr>
          <p:nvPr>
            <p:ph type="ctrTitle"/>
          </p:nvPr>
        </p:nvSpPr>
        <p:spPr>
          <a:xfrm>
            <a:off x="683568" y="1556792"/>
            <a:ext cx="7772400" cy="1470025"/>
          </a:xfrm>
        </p:spPr>
        <p:txBody>
          <a:bodyPr/>
          <a:lstStyle>
            <a:lvl1pPr>
              <a:defRPr>
                <a:latin typeface="Tahoma" panose="020B0604030504040204" pitchFamily="34" charset="0"/>
                <a:cs typeface="Tahoma" panose="020B0604030504040204" pitchFamily="34" charset="0"/>
              </a:defRPr>
            </a:lvl1pPr>
          </a:lstStyle>
          <a:p>
            <a:r>
              <a:rPr lang="ko-KR" altLang="en-US" dirty="0" smtClean="0"/>
              <a:t>마스터 제목 스타일 편집</a:t>
            </a:r>
            <a:endParaRPr lang="ko-KR" altLang="en-US" dirty="0"/>
          </a:p>
        </p:txBody>
      </p:sp>
      <p:sp>
        <p:nvSpPr>
          <p:cNvPr id="3" name="부제목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dirty="0" smtClean="0"/>
              <a:t>마스터 부제목 스타일 편집</a:t>
            </a:r>
            <a:endParaRPr lang="ko-KR" altLang="en-US" dirty="0"/>
          </a:p>
        </p:txBody>
      </p:sp>
      <p:sp>
        <p:nvSpPr>
          <p:cNvPr id="5" name="날짜 개체 틀 3"/>
          <p:cNvSpPr>
            <a:spLocks noGrp="1"/>
          </p:cNvSpPr>
          <p:nvPr>
            <p:ph type="dt" sz="half" idx="10"/>
          </p:nvPr>
        </p:nvSpPr>
        <p:spPr/>
        <p:txBody>
          <a:bodyPr/>
          <a:lstStyle>
            <a:lvl1pPr>
              <a:defRPr/>
            </a:lvl1pPr>
          </a:lstStyle>
          <a:p>
            <a:pPr marL="0" marR="0" lvl="0" indent="0" algn="l" defTabSz="914400" rtl="0" eaLnBrk="1" fontAlgn="auto" latinLnBrk="1"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
        <p:nvSpPr>
          <p:cNvPr id="6" name="바닥글 개체 틀 4"/>
          <p:cNvSpPr>
            <a:spLocks noGrp="1"/>
          </p:cNvSpPr>
          <p:nvPr>
            <p:ph type="ftr" sz="quarter" idx="11"/>
          </p:nvPr>
        </p:nvSpPr>
        <p:spPr/>
        <p:txBody>
          <a:bodyPr/>
          <a:lstStyle>
            <a:lvl1pPr>
              <a:defRPr/>
            </a:lvl1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
        <p:nvSpPr>
          <p:cNvPr id="7" name="슬라이드 번호 개체 틀 5"/>
          <p:cNvSpPr>
            <a:spLocks noGrp="1"/>
          </p:cNvSpPr>
          <p:nvPr>
            <p:ph type="sldNum" sz="quarter" idx="12"/>
          </p:nvPr>
        </p:nvSpPr>
        <p:spPr/>
        <p:txBody>
          <a:bodyPr/>
          <a:lstStyle>
            <a:lvl1pPr>
              <a:defRPr/>
            </a:lvl1pPr>
          </a:lstStyle>
          <a:p>
            <a:pPr marL="0" marR="0" lvl="0" indent="0" algn="r" defTabSz="914400" rtl="0" eaLnBrk="1" fontAlgn="auto" latinLnBrk="1" hangingPunct="1">
              <a:lnSpc>
                <a:spcPct val="100000"/>
              </a:lnSpc>
              <a:spcBef>
                <a:spcPts val="0"/>
              </a:spcBef>
              <a:spcAft>
                <a:spcPts val="0"/>
              </a:spcAft>
              <a:buClrTx/>
              <a:buSzTx/>
              <a:buFontTx/>
              <a:buNone/>
              <a:tabLst/>
              <a:defRPr/>
            </a:pPr>
            <a:fld id="{720138A8-4CEA-43B1-8052-CCCE193D4153}" type="slidenum">
              <a:rPr kumimoji="0" lang="ko-KR" altLang="en-US" sz="1200" b="0" i="0" u="none" strike="noStrike" kern="1200" cap="none" spc="0" normalizeH="0" baseline="0" noProof="0">
                <a:ln>
                  <a:noFill/>
                </a:ln>
                <a:solidFill>
                  <a:srgbClr val="898989"/>
                </a:solidFill>
                <a:effectLst/>
                <a:uLnTx/>
                <a:uFillTx/>
                <a:latin typeface="맑은 고딕"/>
                <a:ea typeface="맑은 고딕" panose="020B0503020000020004" pitchFamily="50" charset="-127"/>
                <a:cs typeface="+mn-cs"/>
              </a:rPr>
              <a:pPr marL="0" marR="0" lvl="0" indent="0" algn="r" defTabSz="914400" rtl="0" eaLnBrk="1" fontAlgn="auto" latinLnBrk="1" hangingPunct="1">
                <a:lnSpc>
                  <a:spcPct val="100000"/>
                </a:lnSpc>
                <a:spcBef>
                  <a:spcPts val="0"/>
                </a:spcBef>
                <a:spcAft>
                  <a:spcPts val="0"/>
                </a:spcAft>
                <a:buClrTx/>
                <a:buSzTx/>
                <a:buFontTx/>
                <a:buNone/>
                <a:tabLst/>
                <a:defRPr/>
              </a:pPr>
              <a:t>‹#›</a:t>
            </a:fld>
            <a:endParaRPr kumimoji="0" lang="ko-KR" altLang="en-US" sz="1200" b="0" i="0" u="none" strike="noStrike" kern="1200" cap="none" spc="0" normalizeH="0" baseline="0" noProof="0">
              <a:ln>
                <a:noFill/>
              </a:ln>
              <a:solidFill>
                <a:srgbClr val="898989"/>
              </a:solidFill>
              <a:effectLst/>
              <a:uLnTx/>
              <a:uFillTx/>
              <a:latin typeface="맑은 고딕"/>
              <a:ea typeface="맑은 고딕" panose="020B0503020000020004" pitchFamily="50" charset="-127"/>
              <a:cs typeface="+mn-cs"/>
            </a:endParaRPr>
          </a:p>
        </p:txBody>
      </p:sp>
    </p:spTree>
    <p:extLst>
      <p:ext uri="{BB962C8B-B14F-4D97-AF65-F5344CB8AC3E}">
        <p14:creationId xmlns:p14="http://schemas.microsoft.com/office/powerpoint/2010/main" val="3007010223"/>
      </p:ext>
    </p:extLst>
  </p:cSld>
  <p:clrMapOvr>
    <a:overrideClrMapping bg1="lt1" tx1="dk1" bg2="lt2" tx2="dk2" accent1="accent1" accent2="accent2" accent3="accent3" accent4="accent4" accent5="accent5" accent6="accent6" hlink="hlink" folHlink="folHlink"/>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grpSp>
        <p:nvGrpSpPr>
          <p:cNvPr id="4" name="그룹 6"/>
          <p:cNvGrpSpPr>
            <a:grpSpLocks/>
          </p:cNvGrpSpPr>
          <p:nvPr userDrawn="1"/>
        </p:nvGrpSpPr>
        <p:grpSpPr bwMode="auto">
          <a:xfrm>
            <a:off x="250825" y="276225"/>
            <a:ext cx="436563" cy="560388"/>
            <a:chOff x="580996" y="428604"/>
            <a:chExt cx="288928" cy="500066"/>
          </a:xfrm>
        </p:grpSpPr>
        <p:sp>
          <p:nvSpPr>
            <p:cNvPr id="5" name="직사각형 4"/>
            <p:cNvSpPr/>
            <p:nvPr/>
          </p:nvSpPr>
          <p:spPr>
            <a:xfrm>
              <a:off x="663997" y="428604"/>
              <a:ext cx="205927" cy="500066"/>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a:ea typeface="맑은 고딕" panose="020B0503020000020004" pitchFamily="50" charset="-127"/>
                <a:cs typeface="+mn-cs"/>
              </a:endParaRPr>
            </a:p>
          </p:txBody>
        </p:sp>
        <p:sp>
          <p:nvSpPr>
            <p:cNvPr id="6" name="직사각형 5"/>
            <p:cNvSpPr/>
            <p:nvPr/>
          </p:nvSpPr>
          <p:spPr>
            <a:xfrm>
              <a:off x="580996" y="428604"/>
              <a:ext cx="63039" cy="500066"/>
            </a:xfrm>
            <a:prstGeom prst="rect">
              <a:avLst/>
            </a:prstGeom>
            <a:solidFill>
              <a:srgbClr val="C000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a:ea typeface="맑은 고딕" panose="020B0503020000020004" pitchFamily="50" charset="-127"/>
                <a:cs typeface="+mn-cs"/>
              </a:endParaRPr>
            </a:p>
          </p:txBody>
        </p:sp>
      </p:grpSp>
      <p:cxnSp>
        <p:nvCxnSpPr>
          <p:cNvPr id="7" name="직선 연결선 6"/>
          <p:cNvCxnSpPr/>
          <p:nvPr userDrawn="1"/>
        </p:nvCxnSpPr>
        <p:spPr>
          <a:xfrm>
            <a:off x="446088" y="6378575"/>
            <a:ext cx="8697912" cy="0"/>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sp>
        <p:nvSpPr>
          <p:cNvPr id="2" name="제목 1"/>
          <p:cNvSpPr>
            <a:spLocks noGrp="1"/>
          </p:cNvSpPr>
          <p:nvPr>
            <p:ph type="title"/>
          </p:nvPr>
        </p:nvSpPr>
        <p:spPr>
          <a:xfrm>
            <a:off x="755576" y="276224"/>
            <a:ext cx="8388424" cy="560488"/>
          </a:xfrm>
          <a:solidFill>
            <a:srgbClr val="501C1C"/>
          </a:solidFill>
        </p:spPr>
        <p:txBody>
          <a:bodyPr>
            <a:noAutofit/>
          </a:bodyPr>
          <a:lstStyle>
            <a:lvl1pPr algn="l">
              <a:defRPr sz="2800" b="1">
                <a:solidFill>
                  <a:schemeClr val="bg1"/>
                </a:solidFill>
                <a:latin typeface="Arial" panose="020B0604020202020204" pitchFamily="34" charset="0"/>
                <a:cs typeface="Arial" panose="020B0604020202020204" pitchFamily="34" charset="0"/>
              </a:defRPr>
            </a:lvl1pPr>
          </a:lstStyle>
          <a:p>
            <a:r>
              <a:rPr lang="ko-KR" altLang="en-US" dirty="0" smtClean="0"/>
              <a:t>마스터 제목 스타일 편집</a:t>
            </a:r>
            <a:endParaRPr lang="ko-KR" altLang="en-US" dirty="0"/>
          </a:p>
        </p:txBody>
      </p:sp>
      <p:sp>
        <p:nvSpPr>
          <p:cNvPr id="3" name="내용 개체 틀 2"/>
          <p:cNvSpPr>
            <a:spLocks noGrp="1"/>
          </p:cNvSpPr>
          <p:nvPr>
            <p:ph idx="1"/>
          </p:nvPr>
        </p:nvSpPr>
        <p:spPr>
          <a:xfrm>
            <a:off x="457200" y="1052736"/>
            <a:ext cx="8291264" cy="5073427"/>
          </a:xfrm>
        </p:spPr>
        <p:txBody>
          <a:bodyPr/>
          <a:lstStyle>
            <a:lvl1pPr marL="288000" indent="-396000" eaLnBrk="0" latinLnBrk="0" hangingPunct="0">
              <a:lnSpc>
                <a:spcPct val="114000"/>
              </a:lnSpc>
              <a:spcBef>
                <a:spcPts val="1200"/>
              </a:spcBef>
              <a:buFont typeface="Wingdings" panose="05000000000000000000" pitchFamily="2" charset="2"/>
              <a:buChar char="v"/>
              <a:defRPr sz="2000" b="1">
                <a:latin typeface="Arial" panose="020B0604020202020204" pitchFamily="34" charset="0"/>
                <a:cs typeface="Arial" panose="020B0604020202020204" pitchFamily="34" charset="0"/>
              </a:defRPr>
            </a:lvl1pPr>
            <a:lvl2pPr marL="720000" indent="-324000" eaLnBrk="0" latinLnBrk="0" hangingPunct="0">
              <a:lnSpc>
                <a:spcPct val="114000"/>
              </a:lnSpc>
              <a:spcBef>
                <a:spcPts val="800"/>
              </a:spcBef>
              <a:buFont typeface="Wingdings" panose="05000000000000000000" pitchFamily="2" charset="2"/>
              <a:buChar char="Ø"/>
              <a:defRPr sz="2000">
                <a:latin typeface="Arial" panose="020B0604020202020204" pitchFamily="34" charset="0"/>
                <a:cs typeface="Arial" panose="020B0604020202020204" pitchFamily="34" charset="0"/>
              </a:defRPr>
            </a:lvl2pPr>
            <a:lvl3pPr marL="1008000" indent="-288000" eaLnBrk="0" latinLnBrk="0" hangingPunct="0">
              <a:lnSpc>
                <a:spcPct val="114000"/>
              </a:lnSpc>
              <a:spcBef>
                <a:spcPts val="600"/>
              </a:spcBef>
              <a:buFont typeface="Wingdings" panose="05000000000000000000" pitchFamily="2" charset="2"/>
              <a:buChar char="ü"/>
              <a:defRPr sz="1800">
                <a:latin typeface="Arial" panose="020B0604020202020204" pitchFamily="34" charset="0"/>
                <a:cs typeface="Arial" panose="020B0604020202020204" pitchFamily="34" charset="0"/>
              </a:defRPr>
            </a:lvl3pPr>
            <a:lvl4pPr marL="1260000" indent="-252000" eaLnBrk="0" latinLnBrk="0" hangingPunct="0">
              <a:lnSpc>
                <a:spcPct val="114000"/>
              </a:lnSpc>
              <a:spcBef>
                <a:spcPts val="600"/>
              </a:spcBef>
              <a:buFont typeface="Arial" panose="020B0604020202020204" pitchFamily="34" charset="0"/>
              <a:buChar char="•"/>
              <a:defRPr sz="1600">
                <a:latin typeface="Arial" panose="020B0604020202020204" pitchFamily="34" charset="0"/>
                <a:cs typeface="Arial" panose="020B0604020202020204" pitchFamily="34" charset="0"/>
              </a:defRPr>
            </a:lvl4pPr>
            <a:lvl5pPr marL="1512000" eaLnBrk="0" latinLnBrk="0" hangingPunct="0">
              <a:lnSpc>
                <a:spcPct val="114000"/>
              </a:lnSpc>
              <a:spcBef>
                <a:spcPts val="400"/>
              </a:spcBef>
              <a:defRPr sz="1600">
                <a:latin typeface="Arial" panose="020B0604020202020204" pitchFamily="34" charset="0"/>
                <a:cs typeface="Arial" panose="020B0604020202020204" pitchFamily="34" charset="0"/>
              </a:defRPr>
            </a:lvl5pPr>
          </a:lstStyle>
          <a:p>
            <a:pPr lvl="0"/>
            <a:r>
              <a:rPr lang="ko-KR" altLang="en-US" dirty="0" smtClean="0"/>
              <a:t>마스터 텍스트 스타일을 편집합니다</a:t>
            </a:r>
          </a:p>
          <a:p>
            <a:pPr lvl="1"/>
            <a:r>
              <a:rPr lang="ko-KR" altLang="en-US" dirty="0" smtClean="0"/>
              <a:t>둘째 수준</a:t>
            </a:r>
          </a:p>
          <a:p>
            <a:pPr lvl="2"/>
            <a:r>
              <a:rPr lang="ko-KR" altLang="en-US" dirty="0" smtClean="0"/>
              <a:t>셋째 수준</a:t>
            </a:r>
          </a:p>
          <a:p>
            <a:pPr lvl="3"/>
            <a:r>
              <a:rPr lang="ko-KR" altLang="en-US" dirty="0" smtClean="0"/>
              <a:t>넷째 수준</a:t>
            </a:r>
          </a:p>
          <a:p>
            <a:pPr lvl="4"/>
            <a:r>
              <a:rPr lang="ko-KR" altLang="en-US" dirty="0" smtClean="0"/>
              <a:t>다섯째 수준</a:t>
            </a:r>
            <a:endParaRPr lang="ko-KR" altLang="en-US" dirty="0"/>
          </a:p>
        </p:txBody>
      </p:sp>
      <p:sp>
        <p:nvSpPr>
          <p:cNvPr id="8" name="바닥글 개체 틀 4"/>
          <p:cNvSpPr>
            <a:spLocks noGrp="1"/>
          </p:cNvSpPr>
          <p:nvPr>
            <p:ph type="ftr" sz="quarter" idx="10"/>
          </p:nvPr>
        </p:nvSpPr>
        <p:spPr>
          <a:xfrm>
            <a:off x="3132138" y="6453188"/>
            <a:ext cx="2887662" cy="268287"/>
          </a:xfrm>
        </p:spPr>
        <p:txBody>
          <a:bodyPr/>
          <a:lstStyle>
            <a:lvl1pPr>
              <a:defRPr/>
            </a:lvl1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
        <p:nvSpPr>
          <p:cNvPr id="9" name="슬라이드 번호 개체 틀 5"/>
          <p:cNvSpPr>
            <a:spLocks noGrp="1"/>
          </p:cNvSpPr>
          <p:nvPr>
            <p:ph type="sldNum" sz="quarter" idx="11"/>
          </p:nvPr>
        </p:nvSpPr>
        <p:spPr>
          <a:xfrm>
            <a:off x="6804025" y="6453188"/>
            <a:ext cx="1882775" cy="268287"/>
          </a:xfrm>
        </p:spPr>
        <p:txBody>
          <a:bodyPr/>
          <a:lstStyle>
            <a:lvl1pPr>
              <a:defRPr/>
            </a:lvl1pPr>
          </a:lstStyle>
          <a:p>
            <a:pPr marL="0" marR="0" lvl="0" indent="0" algn="r" defTabSz="914400" rtl="0" eaLnBrk="1" fontAlgn="auto" latinLnBrk="1" hangingPunct="1">
              <a:lnSpc>
                <a:spcPct val="100000"/>
              </a:lnSpc>
              <a:spcBef>
                <a:spcPts val="0"/>
              </a:spcBef>
              <a:spcAft>
                <a:spcPts val="0"/>
              </a:spcAft>
              <a:buClrTx/>
              <a:buSzTx/>
              <a:buFontTx/>
              <a:buNone/>
              <a:tabLst/>
              <a:defRPr/>
            </a:pPr>
            <a:fld id="{1ADBFC4C-F3B8-4B3B-B2E1-1A563A8FE07F}" type="slidenum">
              <a:rPr kumimoji="0" lang="ko-KR" altLang="en-US" sz="1200" b="0" i="0" u="none" strike="noStrike" kern="1200" cap="none" spc="0" normalizeH="0" baseline="0" noProof="0">
                <a:ln>
                  <a:noFill/>
                </a:ln>
                <a:solidFill>
                  <a:srgbClr val="898989"/>
                </a:solidFill>
                <a:effectLst/>
                <a:uLnTx/>
                <a:uFillTx/>
                <a:latin typeface="맑은 고딕"/>
                <a:ea typeface="맑은 고딕" panose="020B0503020000020004" pitchFamily="50" charset="-127"/>
                <a:cs typeface="+mn-cs"/>
              </a:rPr>
              <a:pPr marL="0" marR="0" lvl="0" indent="0" algn="r" defTabSz="914400" rtl="0" eaLnBrk="1" fontAlgn="auto" latinLnBrk="1" hangingPunct="1">
                <a:lnSpc>
                  <a:spcPct val="100000"/>
                </a:lnSpc>
                <a:spcBef>
                  <a:spcPts val="0"/>
                </a:spcBef>
                <a:spcAft>
                  <a:spcPts val="0"/>
                </a:spcAft>
                <a:buClrTx/>
                <a:buSzTx/>
                <a:buFontTx/>
                <a:buNone/>
                <a:tabLst/>
                <a:defRPr/>
              </a:pPr>
              <a:t>‹#›</a:t>
            </a:fld>
            <a:endParaRPr kumimoji="0" lang="ko-KR" altLang="en-US" sz="1200" b="0" i="0" u="none" strike="noStrike" kern="1200" cap="none" spc="0" normalizeH="0" baseline="0" noProof="0">
              <a:ln>
                <a:noFill/>
              </a:ln>
              <a:solidFill>
                <a:srgbClr val="898989"/>
              </a:solidFill>
              <a:effectLst/>
              <a:uLnTx/>
              <a:uFillTx/>
              <a:latin typeface="맑은 고딕"/>
              <a:ea typeface="맑은 고딕" panose="020B0503020000020004" pitchFamily="50" charset="-127"/>
              <a:cs typeface="+mn-cs"/>
            </a:endParaRPr>
          </a:p>
        </p:txBody>
      </p:sp>
    </p:spTree>
    <p:extLst>
      <p:ext uri="{BB962C8B-B14F-4D97-AF65-F5344CB8AC3E}">
        <p14:creationId xmlns:p14="http://schemas.microsoft.com/office/powerpoint/2010/main" val="424518242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콘텐츠 2개">
    <p:spTree>
      <p:nvGrpSpPr>
        <p:cNvPr id="1" name=""/>
        <p:cNvGrpSpPr/>
        <p:nvPr/>
      </p:nvGrpSpPr>
      <p:grpSpPr>
        <a:xfrm>
          <a:off x="0" y="0"/>
          <a:ext cx="0" cy="0"/>
          <a:chOff x="0" y="0"/>
          <a:chExt cx="0" cy="0"/>
        </a:xfrm>
      </p:grpSpPr>
      <p:grpSp>
        <p:nvGrpSpPr>
          <p:cNvPr id="9" name="그룹 6"/>
          <p:cNvGrpSpPr>
            <a:grpSpLocks/>
          </p:cNvGrpSpPr>
          <p:nvPr userDrawn="1"/>
        </p:nvGrpSpPr>
        <p:grpSpPr bwMode="auto">
          <a:xfrm>
            <a:off x="250825" y="276225"/>
            <a:ext cx="436563" cy="560388"/>
            <a:chOff x="580996" y="428604"/>
            <a:chExt cx="288928" cy="500066"/>
          </a:xfrm>
        </p:grpSpPr>
        <p:sp>
          <p:nvSpPr>
            <p:cNvPr id="10" name="직사각형 9"/>
            <p:cNvSpPr/>
            <p:nvPr/>
          </p:nvSpPr>
          <p:spPr>
            <a:xfrm>
              <a:off x="663997" y="428604"/>
              <a:ext cx="205927" cy="500066"/>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a:ea typeface="맑은 고딕" panose="020B0503020000020004" pitchFamily="50" charset="-127"/>
                <a:cs typeface="+mn-cs"/>
              </a:endParaRPr>
            </a:p>
          </p:txBody>
        </p:sp>
        <p:sp>
          <p:nvSpPr>
            <p:cNvPr id="11" name="직사각형 10"/>
            <p:cNvSpPr/>
            <p:nvPr/>
          </p:nvSpPr>
          <p:spPr>
            <a:xfrm>
              <a:off x="580996" y="428604"/>
              <a:ext cx="63039" cy="500066"/>
            </a:xfrm>
            <a:prstGeom prst="rect">
              <a:avLst/>
            </a:prstGeom>
            <a:solidFill>
              <a:srgbClr val="C000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a:ea typeface="맑은 고딕" panose="020B0503020000020004" pitchFamily="50" charset="-127"/>
                <a:cs typeface="+mn-cs"/>
              </a:endParaRPr>
            </a:p>
          </p:txBody>
        </p:sp>
      </p:grpSp>
      <p:cxnSp>
        <p:nvCxnSpPr>
          <p:cNvPr id="12" name="직선 연결선 11"/>
          <p:cNvCxnSpPr/>
          <p:nvPr userDrawn="1"/>
        </p:nvCxnSpPr>
        <p:spPr>
          <a:xfrm>
            <a:off x="446088" y="6378575"/>
            <a:ext cx="8697912" cy="0"/>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sp>
        <p:nvSpPr>
          <p:cNvPr id="3" name="내용 개체 틀 2"/>
          <p:cNvSpPr>
            <a:spLocks noGrp="1"/>
          </p:cNvSpPr>
          <p:nvPr>
            <p:ph sz="half" idx="1"/>
          </p:nvPr>
        </p:nvSpPr>
        <p:spPr>
          <a:xfrm>
            <a:off x="457200" y="2060848"/>
            <a:ext cx="4038600" cy="4065315"/>
          </a:xfrm>
          <a:ln>
            <a:solidFill>
              <a:srgbClr val="501C1C"/>
            </a:solidFill>
            <a:prstDash val="sysDot"/>
          </a:ln>
        </p:spPr>
        <p:txBody>
          <a:bodyPr>
            <a:normAutofit/>
          </a:bodyPr>
          <a:lstStyle>
            <a:lvl1pPr marL="360000" indent="-360000" eaLnBrk="0" latinLnBrk="0" hangingPunct="0">
              <a:lnSpc>
                <a:spcPct val="110000"/>
              </a:lnSpc>
              <a:spcBef>
                <a:spcPts val="800"/>
              </a:spcBef>
              <a:buFont typeface="Wingdings" panose="05000000000000000000" pitchFamily="2" charset="2"/>
              <a:buChar char="Ø"/>
              <a:defRPr sz="1800" b="1">
                <a:latin typeface="Arial" panose="020B0604020202020204" pitchFamily="34" charset="0"/>
                <a:cs typeface="Arial" panose="020B0604020202020204" pitchFamily="34" charset="0"/>
              </a:defRPr>
            </a:lvl1pPr>
            <a:lvl2pPr marL="684000" indent="-324000" eaLnBrk="0" latinLnBrk="0" hangingPunct="0">
              <a:lnSpc>
                <a:spcPct val="110000"/>
              </a:lnSpc>
              <a:spcBef>
                <a:spcPts val="600"/>
              </a:spcBef>
              <a:buFont typeface="Wingdings" panose="05000000000000000000" pitchFamily="2" charset="2"/>
              <a:buChar char="ü"/>
              <a:defRPr sz="1600">
                <a:latin typeface="Arial" panose="020B0604020202020204" pitchFamily="34" charset="0"/>
                <a:cs typeface="Arial" panose="020B0604020202020204" pitchFamily="34" charset="0"/>
              </a:defRPr>
            </a:lvl2pPr>
            <a:lvl3pPr marL="972000" indent="-288000" eaLnBrk="0" latinLnBrk="0" hangingPunct="0">
              <a:lnSpc>
                <a:spcPct val="110000"/>
              </a:lnSpc>
              <a:spcBef>
                <a:spcPts val="500"/>
              </a:spcBef>
              <a:buFont typeface="Arial" panose="020B0604020202020204" pitchFamily="34" charset="0"/>
              <a:buChar char="•"/>
              <a:defRPr sz="1400">
                <a:latin typeface="Arial" panose="020B0604020202020204" pitchFamily="34" charset="0"/>
                <a:cs typeface="Arial" panose="020B0604020202020204" pitchFamily="34" charset="0"/>
              </a:defRPr>
            </a:lvl3pPr>
            <a:lvl4pPr marL="1188000" eaLnBrk="0" latinLnBrk="0" hangingPunct="0">
              <a:lnSpc>
                <a:spcPct val="110000"/>
              </a:lnSpc>
              <a:defRPr sz="1200">
                <a:latin typeface="Arial" panose="020B0604020202020204" pitchFamily="34" charset="0"/>
                <a:cs typeface="Arial" panose="020B0604020202020204" pitchFamily="34" charset="0"/>
              </a:defRPr>
            </a:lvl4pPr>
            <a:lvl5pPr eaLnBrk="0" latinLnBrk="0" hangingPunct="0">
              <a:lnSpc>
                <a:spcPct val="110000"/>
              </a:lnSpc>
              <a:defRPr sz="1200">
                <a:latin typeface="Arial" panose="020B0604020202020204" pitchFamily="34" charset="0"/>
                <a:cs typeface="Arial" panose="020B0604020202020204" pitchFamily="34" charset="0"/>
              </a:defRPr>
            </a:lvl5pPr>
            <a:lvl6pPr>
              <a:defRPr sz="1800"/>
            </a:lvl6pPr>
            <a:lvl7pPr>
              <a:defRPr sz="1800"/>
            </a:lvl7pPr>
            <a:lvl8pPr>
              <a:defRPr sz="1800"/>
            </a:lvl8pPr>
            <a:lvl9pPr>
              <a:defRPr sz="1800"/>
            </a:lvl9pPr>
          </a:lstStyle>
          <a:p>
            <a:pPr lvl="0"/>
            <a:r>
              <a:rPr lang="ko-KR" altLang="en-US" dirty="0" smtClean="0"/>
              <a:t>마스터 텍스트 스타일을 편집합니다</a:t>
            </a:r>
          </a:p>
          <a:p>
            <a:pPr lvl="1"/>
            <a:r>
              <a:rPr lang="ko-KR" altLang="en-US" dirty="0" smtClean="0"/>
              <a:t>둘째 수준</a:t>
            </a:r>
          </a:p>
          <a:p>
            <a:pPr lvl="2"/>
            <a:r>
              <a:rPr lang="ko-KR" altLang="en-US" dirty="0" smtClean="0"/>
              <a:t>셋째 수준</a:t>
            </a:r>
          </a:p>
          <a:p>
            <a:pPr lvl="3"/>
            <a:r>
              <a:rPr lang="ko-KR" altLang="en-US" dirty="0" smtClean="0"/>
              <a:t>넷째 수준</a:t>
            </a:r>
          </a:p>
          <a:p>
            <a:pPr lvl="4"/>
            <a:r>
              <a:rPr lang="ko-KR" altLang="en-US" dirty="0" smtClean="0"/>
              <a:t>다섯째 수준</a:t>
            </a:r>
            <a:endParaRPr lang="ko-KR" altLang="en-US" dirty="0"/>
          </a:p>
        </p:txBody>
      </p:sp>
      <p:sp>
        <p:nvSpPr>
          <p:cNvPr id="8" name="제목 1"/>
          <p:cNvSpPr>
            <a:spLocks noGrp="1"/>
          </p:cNvSpPr>
          <p:nvPr>
            <p:ph type="title"/>
          </p:nvPr>
        </p:nvSpPr>
        <p:spPr>
          <a:xfrm>
            <a:off x="755576" y="276224"/>
            <a:ext cx="8388424" cy="560488"/>
          </a:xfrm>
          <a:solidFill>
            <a:srgbClr val="501C1C"/>
          </a:solidFill>
        </p:spPr>
        <p:txBody>
          <a:bodyPr>
            <a:noAutofit/>
          </a:bodyPr>
          <a:lstStyle>
            <a:lvl1pPr algn="l">
              <a:defRPr sz="2800" b="1">
                <a:solidFill>
                  <a:schemeClr val="bg1"/>
                </a:solidFill>
                <a:latin typeface="Arial" panose="020B0604020202020204" pitchFamily="34" charset="0"/>
                <a:cs typeface="Arial" panose="020B0604020202020204" pitchFamily="34" charset="0"/>
              </a:defRPr>
            </a:lvl1pPr>
          </a:lstStyle>
          <a:p>
            <a:r>
              <a:rPr lang="ko-KR" altLang="en-US" dirty="0" smtClean="0"/>
              <a:t>마스터 제목 스타일 편집</a:t>
            </a:r>
            <a:endParaRPr lang="ko-KR" altLang="en-US" dirty="0"/>
          </a:p>
        </p:txBody>
      </p:sp>
      <p:sp>
        <p:nvSpPr>
          <p:cNvPr id="20" name="내용 개체 틀 2"/>
          <p:cNvSpPr>
            <a:spLocks noGrp="1"/>
          </p:cNvSpPr>
          <p:nvPr>
            <p:ph sz="half" idx="14"/>
          </p:nvPr>
        </p:nvSpPr>
        <p:spPr>
          <a:xfrm>
            <a:off x="446088" y="1052736"/>
            <a:ext cx="8302376" cy="432048"/>
          </a:xfrm>
          <a:ln>
            <a:solidFill>
              <a:srgbClr val="501C1C"/>
            </a:solidFill>
            <a:prstDash val="sysDot"/>
          </a:ln>
        </p:spPr>
        <p:txBody>
          <a:bodyPr>
            <a:normAutofit/>
          </a:bodyPr>
          <a:lstStyle>
            <a:lvl1pPr marL="360000" indent="-360000" eaLnBrk="0" latinLnBrk="0" hangingPunct="0">
              <a:spcBef>
                <a:spcPts val="800"/>
              </a:spcBef>
              <a:buFont typeface="Wingdings" panose="05000000000000000000" pitchFamily="2" charset="2"/>
              <a:buChar char="v"/>
              <a:defRPr sz="2000" b="1">
                <a:solidFill>
                  <a:srgbClr val="3B1515"/>
                </a:solidFill>
                <a:effectLst/>
                <a:latin typeface="Arial" panose="020B0604020202020204" pitchFamily="34" charset="0"/>
                <a:cs typeface="Arial" panose="020B0604020202020204" pitchFamily="34" charset="0"/>
              </a:defRPr>
            </a:lvl1pPr>
            <a:lvl2pPr marL="684000" indent="-324000">
              <a:spcBef>
                <a:spcPts val="600"/>
              </a:spcBef>
              <a:buFont typeface="Wingdings" panose="05000000000000000000" pitchFamily="2" charset="2"/>
              <a:buChar char="Ø"/>
              <a:defRPr sz="2000"/>
            </a:lvl2pPr>
            <a:lvl3pPr marL="972000" indent="-288000">
              <a:spcBef>
                <a:spcPts val="500"/>
              </a:spcBef>
              <a:buFont typeface="Wingdings" panose="05000000000000000000" pitchFamily="2" charset="2"/>
              <a:buChar char="ü"/>
              <a:defRPr sz="1800"/>
            </a:lvl3pPr>
            <a:lvl4pPr>
              <a:defRPr sz="1600"/>
            </a:lvl4pPr>
            <a:lvl5pPr>
              <a:defRPr sz="1600"/>
            </a:lvl5pPr>
            <a:lvl6pPr>
              <a:defRPr sz="1800"/>
            </a:lvl6pPr>
            <a:lvl7pPr>
              <a:defRPr sz="1800"/>
            </a:lvl7pPr>
            <a:lvl8pPr>
              <a:defRPr sz="1800"/>
            </a:lvl8pPr>
            <a:lvl9pPr>
              <a:defRPr sz="1800"/>
            </a:lvl9pPr>
          </a:lstStyle>
          <a:p>
            <a:pPr lvl="0"/>
            <a:r>
              <a:rPr lang="ko-KR" altLang="en-US" dirty="0" smtClean="0"/>
              <a:t>마스터 텍스트 스타일을 편집합니다</a:t>
            </a:r>
          </a:p>
        </p:txBody>
      </p:sp>
      <p:sp>
        <p:nvSpPr>
          <p:cNvPr id="21" name="내용 개체 틀 2"/>
          <p:cNvSpPr>
            <a:spLocks noGrp="1"/>
          </p:cNvSpPr>
          <p:nvPr>
            <p:ph sz="half" idx="15"/>
          </p:nvPr>
        </p:nvSpPr>
        <p:spPr>
          <a:xfrm>
            <a:off x="4709864" y="2060848"/>
            <a:ext cx="4038600" cy="4065315"/>
          </a:xfrm>
          <a:ln>
            <a:solidFill>
              <a:srgbClr val="501C1C"/>
            </a:solidFill>
            <a:prstDash val="sysDot"/>
          </a:ln>
        </p:spPr>
        <p:txBody>
          <a:bodyPr>
            <a:normAutofit/>
          </a:bodyPr>
          <a:lstStyle>
            <a:lvl1pPr marL="360000" indent="-360000" eaLnBrk="0" latinLnBrk="0" hangingPunct="0">
              <a:lnSpc>
                <a:spcPct val="110000"/>
              </a:lnSpc>
              <a:spcBef>
                <a:spcPts val="800"/>
              </a:spcBef>
              <a:buFont typeface="Wingdings" panose="05000000000000000000" pitchFamily="2" charset="2"/>
              <a:buChar char="Ø"/>
              <a:defRPr sz="1800" b="1">
                <a:latin typeface="Arial" panose="020B0604020202020204" pitchFamily="34" charset="0"/>
                <a:cs typeface="Arial" panose="020B0604020202020204" pitchFamily="34" charset="0"/>
              </a:defRPr>
            </a:lvl1pPr>
            <a:lvl2pPr marL="684000" indent="-324000" eaLnBrk="0" latinLnBrk="0" hangingPunct="0">
              <a:lnSpc>
                <a:spcPct val="110000"/>
              </a:lnSpc>
              <a:spcBef>
                <a:spcPts val="600"/>
              </a:spcBef>
              <a:buFont typeface="Wingdings" panose="05000000000000000000" pitchFamily="2" charset="2"/>
              <a:buChar char="ü"/>
              <a:defRPr sz="1600">
                <a:latin typeface="Arial" panose="020B0604020202020204" pitchFamily="34" charset="0"/>
                <a:cs typeface="Arial" panose="020B0604020202020204" pitchFamily="34" charset="0"/>
              </a:defRPr>
            </a:lvl2pPr>
            <a:lvl3pPr marL="972000" indent="-288000" eaLnBrk="0" latinLnBrk="0" hangingPunct="0">
              <a:lnSpc>
                <a:spcPct val="110000"/>
              </a:lnSpc>
              <a:spcBef>
                <a:spcPts val="500"/>
              </a:spcBef>
              <a:buFont typeface="Arial" panose="020B0604020202020204" pitchFamily="34" charset="0"/>
              <a:buChar char="•"/>
              <a:defRPr sz="1400">
                <a:latin typeface="Arial" panose="020B0604020202020204" pitchFamily="34" charset="0"/>
                <a:cs typeface="Arial" panose="020B0604020202020204" pitchFamily="34" charset="0"/>
              </a:defRPr>
            </a:lvl3pPr>
            <a:lvl4pPr marL="1152000" eaLnBrk="0" latinLnBrk="0" hangingPunct="0">
              <a:lnSpc>
                <a:spcPct val="110000"/>
              </a:lnSpc>
              <a:defRPr sz="1200">
                <a:latin typeface="Arial" panose="020B0604020202020204" pitchFamily="34" charset="0"/>
                <a:cs typeface="Arial" panose="020B0604020202020204" pitchFamily="34" charset="0"/>
              </a:defRPr>
            </a:lvl4pPr>
            <a:lvl5pPr eaLnBrk="0" latinLnBrk="0" hangingPunct="0">
              <a:lnSpc>
                <a:spcPct val="110000"/>
              </a:lnSpc>
              <a:defRPr sz="1200">
                <a:latin typeface="Arial" panose="020B0604020202020204" pitchFamily="34" charset="0"/>
                <a:cs typeface="Arial" panose="020B0604020202020204" pitchFamily="34" charset="0"/>
              </a:defRPr>
            </a:lvl5pPr>
            <a:lvl6pPr>
              <a:defRPr sz="1800"/>
            </a:lvl6pPr>
            <a:lvl7pPr>
              <a:defRPr sz="1800"/>
            </a:lvl7pPr>
            <a:lvl8pPr>
              <a:defRPr sz="1800"/>
            </a:lvl8pPr>
            <a:lvl9pPr>
              <a:defRPr sz="1800"/>
            </a:lvl9pPr>
          </a:lstStyle>
          <a:p>
            <a:pPr lvl="0"/>
            <a:r>
              <a:rPr lang="ko-KR" altLang="en-US" dirty="0" smtClean="0"/>
              <a:t>마스터 텍스트 스타일을 편집합니다</a:t>
            </a:r>
          </a:p>
          <a:p>
            <a:pPr lvl="1"/>
            <a:r>
              <a:rPr lang="ko-KR" altLang="en-US" dirty="0" smtClean="0"/>
              <a:t>둘째 수준</a:t>
            </a:r>
          </a:p>
          <a:p>
            <a:pPr lvl="2"/>
            <a:r>
              <a:rPr lang="ko-KR" altLang="en-US" dirty="0" smtClean="0"/>
              <a:t>셋째 수준</a:t>
            </a:r>
          </a:p>
          <a:p>
            <a:pPr lvl="3"/>
            <a:r>
              <a:rPr lang="ko-KR" altLang="en-US" dirty="0" smtClean="0"/>
              <a:t>넷째 수준</a:t>
            </a:r>
          </a:p>
          <a:p>
            <a:pPr lvl="4"/>
            <a:r>
              <a:rPr lang="ko-KR" altLang="en-US" dirty="0" smtClean="0"/>
              <a:t>다섯째 수준</a:t>
            </a:r>
            <a:endParaRPr lang="ko-KR" altLang="en-US" dirty="0"/>
          </a:p>
        </p:txBody>
      </p:sp>
      <p:sp>
        <p:nvSpPr>
          <p:cNvPr id="22" name="텍스트 개체 틀 2"/>
          <p:cNvSpPr>
            <a:spLocks noGrp="1"/>
          </p:cNvSpPr>
          <p:nvPr>
            <p:ph type="body" idx="16"/>
          </p:nvPr>
        </p:nvSpPr>
        <p:spPr>
          <a:xfrm>
            <a:off x="457200" y="1637110"/>
            <a:ext cx="4040188" cy="423738"/>
          </a:xfrm>
          <a:solidFill>
            <a:srgbClr val="640000"/>
          </a:solidFill>
        </p:spPr>
        <p:txBody>
          <a:bodyPr anchor="ctr">
            <a:noAutofit/>
          </a:bodyPr>
          <a:lstStyle>
            <a:lvl1pPr marL="0" indent="0" eaLnBrk="0" latinLnBrk="0" hangingPunct="0">
              <a:buNone/>
              <a:defRPr sz="1800" b="1">
                <a:solidFill>
                  <a:schemeClr val="bg1"/>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dirty="0" smtClean="0"/>
              <a:t>마스터 텍스트 스타일을 </a:t>
            </a:r>
            <a:r>
              <a:rPr lang="ko-KR" altLang="en-US" dirty="0" err="1" smtClean="0"/>
              <a:t>편집합니</a:t>
            </a:r>
            <a:endParaRPr lang="ko-KR" altLang="en-US" dirty="0" smtClean="0"/>
          </a:p>
        </p:txBody>
      </p:sp>
      <p:sp>
        <p:nvSpPr>
          <p:cNvPr id="23" name="텍스트 개체 틀 2"/>
          <p:cNvSpPr>
            <a:spLocks noGrp="1"/>
          </p:cNvSpPr>
          <p:nvPr>
            <p:ph type="body" idx="17"/>
          </p:nvPr>
        </p:nvSpPr>
        <p:spPr>
          <a:xfrm>
            <a:off x="4708276" y="1637110"/>
            <a:ext cx="4040188" cy="423738"/>
          </a:xfrm>
          <a:solidFill>
            <a:srgbClr val="640000"/>
          </a:solidFill>
        </p:spPr>
        <p:txBody>
          <a:bodyPr anchor="ctr">
            <a:noAutofit/>
          </a:bodyPr>
          <a:lstStyle>
            <a:lvl1pPr marL="0" indent="0" eaLnBrk="0" latinLnBrk="0" hangingPunct="0">
              <a:buNone/>
              <a:defRPr sz="1800" b="1">
                <a:solidFill>
                  <a:schemeClr val="bg1"/>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dirty="0" smtClean="0"/>
              <a:t>마스터 텍스트 스타일을 </a:t>
            </a:r>
            <a:r>
              <a:rPr lang="ko-KR" altLang="en-US" dirty="0" err="1" smtClean="0"/>
              <a:t>편집합니</a:t>
            </a:r>
            <a:endParaRPr lang="ko-KR" altLang="en-US" dirty="0" smtClean="0"/>
          </a:p>
        </p:txBody>
      </p:sp>
      <p:sp>
        <p:nvSpPr>
          <p:cNvPr id="13" name="날짜 개체 틀 4"/>
          <p:cNvSpPr>
            <a:spLocks noGrp="1"/>
          </p:cNvSpPr>
          <p:nvPr>
            <p:ph type="dt" sz="half" idx="18"/>
          </p:nvPr>
        </p:nvSpPr>
        <p:spPr/>
        <p:txBody>
          <a:bodyPr/>
          <a:lstStyle>
            <a:lvl1pPr>
              <a:defRPr/>
            </a:lvl1pPr>
          </a:lstStyle>
          <a:p>
            <a:pPr marL="0" marR="0" lvl="0" indent="0" algn="l" defTabSz="914400" rtl="0" eaLnBrk="1" fontAlgn="auto" latinLnBrk="1"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
        <p:nvSpPr>
          <p:cNvPr id="14" name="바닥글 개체 틀 5"/>
          <p:cNvSpPr>
            <a:spLocks noGrp="1"/>
          </p:cNvSpPr>
          <p:nvPr>
            <p:ph type="ftr" sz="quarter" idx="19"/>
          </p:nvPr>
        </p:nvSpPr>
        <p:spPr>
          <a:xfrm>
            <a:off x="3124200" y="6453188"/>
            <a:ext cx="2895600" cy="268287"/>
          </a:xfrm>
        </p:spPr>
        <p:txBody>
          <a:bodyPr/>
          <a:lstStyle>
            <a:lvl1pPr>
              <a:defRPr/>
            </a:lvl1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
        <p:nvSpPr>
          <p:cNvPr id="15" name="슬라이드 번호 개체 틀 6"/>
          <p:cNvSpPr>
            <a:spLocks noGrp="1"/>
          </p:cNvSpPr>
          <p:nvPr>
            <p:ph type="sldNum" sz="quarter" idx="20"/>
          </p:nvPr>
        </p:nvSpPr>
        <p:spPr>
          <a:xfrm>
            <a:off x="6553200" y="6453188"/>
            <a:ext cx="2133600" cy="268287"/>
          </a:xfrm>
        </p:spPr>
        <p:txBody>
          <a:bodyPr/>
          <a:lstStyle>
            <a:lvl1pPr>
              <a:defRPr/>
            </a:lvl1pPr>
          </a:lstStyle>
          <a:p>
            <a:pPr marL="0" marR="0" lvl="0" indent="0" algn="r" defTabSz="914400" rtl="0" eaLnBrk="1" fontAlgn="auto" latinLnBrk="1" hangingPunct="1">
              <a:lnSpc>
                <a:spcPct val="100000"/>
              </a:lnSpc>
              <a:spcBef>
                <a:spcPts val="0"/>
              </a:spcBef>
              <a:spcAft>
                <a:spcPts val="0"/>
              </a:spcAft>
              <a:buClrTx/>
              <a:buSzTx/>
              <a:buFontTx/>
              <a:buNone/>
              <a:tabLst/>
              <a:defRPr/>
            </a:pPr>
            <a:fld id="{F6E402BA-23AE-4750-A4C6-B3FE58EE4116}" type="slidenum">
              <a:rPr kumimoji="0" lang="ko-KR" altLang="en-US" sz="1200" b="0" i="0" u="none" strike="noStrike" kern="1200" cap="none" spc="0" normalizeH="0" baseline="0" noProof="0">
                <a:ln>
                  <a:noFill/>
                </a:ln>
                <a:solidFill>
                  <a:srgbClr val="898989"/>
                </a:solidFill>
                <a:effectLst/>
                <a:uLnTx/>
                <a:uFillTx/>
                <a:latin typeface="맑은 고딕"/>
                <a:ea typeface="맑은 고딕" panose="020B0503020000020004" pitchFamily="50" charset="-127"/>
                <a:cs typeface="+mn-cs"/>
              </a:rPr>
              <a:pPr marL="0" marR="0" lvl="0" indent="0" algn="r" defTabSz="914400" rtl="0" eaLnBrk="1" fontAlgn="auto" latinLnBrk="1" hangingPunct="1">
                <a:lnSpc>
                  <a:spcPct val="100000"/>
                </a:lnSpc>
                <a:spcBef>
                  <a:spcPts val="0"/>
                </a:spcBef>
                <a:spcAft>
                  <a:spcPts val="0"/>
                </a:spcAft>
                <a:buClrTx/>
                <a:buSzTx/>
                <a:buFontTx/>
                <a:buNone/>
                <a:tabLst/>
                <a:defRPr/>
              </a:pPr>
              <a:t>‹#›</a:t>
            </a:fld>
            <a:endParaRPr kumimoji="0" lang="ko-KR" altLang="en-US" sz="1200" b="0" i="0" u="none" strike="noStrike" kern="1200" cap="none" spc="0" normalizeH="0" baseline="0" noProof="0">
              <a:ln>
                <a:noFill/>
              </a:ln>
              <a:solidFill>
                <a:srgbClr val="898989"/>
              </a:solidFill>
              <a:effectLst/>
              <a:uLnTx/>
              <a:uFillTx/>
              <a:latin typeface="맑은 고딕"/>
              <a:ea typeface="맑은 고딕" panose="020B0503020000020004" pitchFamily="50" charset="-127"/>
              <a:cs typeface="+mn-cs"/>
            </a:endParaRPr>
          </a:p>
        </p:txBody>
      </p:sp>
    </p:spTree>
    <p:extLst>
      <p:ext uri="{BB962C8B-B14F-4D97-AF65-F5344CB8AC3E}">
        <p14:creationId xmlns:p14="http://schemas.microsoft.com/office/powerpoint/2010/main" val="20739802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lvl1pPr>
              <a:defRPr/>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4" name="내용 개체 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텍스트 개체 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6" name="내용 개체 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7" name="날짜 개체 틀 3"/>
          <p:cNvSpPr>
            <a:spLocks noGrp="1"/>
          </p:cNvSpPr>
          <p:nvPr>
            <p:ph type="dt" sz="half" idx="10"/>
          </p:nvPr>
        </p:nvSpPr>
        <p:spPr/>
        <p:txBody>
          <a:bodyPr/>
          <a:lstStyle>
            <a:lvl1pPr>
              <a:defRPr/>
            </a:lvl1pPr>
          </a:lstStyle>
          <a:p>
            <a:pPr marL="0" marR="0" lvl="0" indent="0" algn="l" defTabSz="914400" rtl="0" eaLnBrk="1" fontAlgn="auto" latinLnBrk="1"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
        <p:nvSpPr>
          <p:cNvPr id="8" name="바닥글 개체 틀 4"/>
          <p:cNvSpPr>
            <a:spLocks noGrp="1"/>
          </p:cNvSpPr>
          <p:nvPr>
            <p:ph type="ftr" sz="quarter" idx="11"/>
          </p:nvPr>
        </p:nvSpPr>
        <p:spPr/>
        <p:txBody>
          <a:bodyPr/>
          <a:lstStyle>
            <a:lvl1pPr>
              <a:defRPr/>
            </a:lvl1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
        <p:nvSpPr>
          <p:cNvPr id="9" name="슬라이드 번호 개체 틀 5"/>
          <p:cNvSpPr>
            <a:spLocks noGrp="1"/>
          </p:cNvSpPr>
          <p:nvPr>
            <p:ph type="sldNum" sz="quarter" idx="12"/>
          </p:nvPr>
        </p:nvSpPr>
        <p:spPr/>
        <p:txBody>
          <a:bodyPr/>
          <a:lstStyle>
            <a:lvl1pPr>
              <a:defRPr/>
            </a:lvl1pPr>
          </a:lstStyle>
          <a:p>
            <a:pPr marL="0" marR="0" lvl="0" indent="0" algn="r" defTabSz="914400" rtl="0" eaLnBrk="1" fontAlgn="auto" latinLnBrk="1" hangingPunct="1">
              <a:lnSpc>
                <a:spcPct val="100000"/>
              </a:lnSpc>
              <a:spcBef>
                <a:spcPts val="0"/>
              </a:spcBef>
              <a:spcAft>
                <a:spcPts val="0"/>
              </a:spcAft>
              <a:buClrTx/>
              <a:buSzTx/>
              <a:buFontTx/>
              <a:buNone/>
              <a:tabLst/>
              <a:defRPr/>
            </a:pPr>
            <a:fld id="{179C0707-7129-4081-9FCF-2EE767F29DDC}" type="slidenum">
              <a:rPr kumimoji="0" lang="ko-KR" altLang="en-US" sz="1200" b="0" i="0" u="none" strike="noStrike" kern="1200" cap="none" spc="0" normalizeH="0" baseline="0" noProof="0">
                <a:ln>
                  <a:noFill/>
                </a:ln>
                <a:solidFill>
                  <a:srgbClr val="898989"/>
                </a:solidFill>
                <a:effectLst/>
                <a:uLnTx/>
                <a:uFillTx/>
                <a:latin typeface="맑은 고딕"/>
                <a:ea typeface="맑은 고딕" panose="020B0503020000020004" pitchFamily="50" charset="-127"/>
                <a:cs typeface="+mn-cs"/>
              </a:rPr>
              <a:pPr marL="0" marR="0" lvl="0" indent="0" algn="r" defTabSz="914400" rtl="0" eaLnBrk="1" fontAlgn="auto" latinLnBrk="1" hangingPunct="1">
                <a:lnSpc>
                  <a:spcPct val="100000"/>
                </a:lnSpc>
                <a:spcBef>
                  <a:spcPts val="0"/>
                </a:spcBef>
                <a:spcAft>
                  <a:spcPts val="0"/>
                </a:spcAft>
                <a:buClrTx/>
                <a:buSzTx/>
                <a:buFontTx/>
                <a:buNone/>
                <a:tabLst/>
                <a:defRPr/>
              </a:pPr>
              <a:t>‹#›</a:t>
            </a:fld>
            <a:endParaRPr kumimoji="0" lang="ko-KR" altLang="en-US" sz="1200" b="0" i="0" u="none" strike="noStrike" kern="1200" cap="none" spc="0" normalizeH="0" baseline="0" noProof="0">
              <a:ln>
                <a:noFill/>
              </a:ln>
              <a:solidFill>
                <a:srgbClr val="898989"/>
              </a:solidFill>
              <a:effectLst/>
              <a:uLnTx/>
              <a:uFillTx/>
              <a:latin typeface="맑은 고딕"/>
              <a:ea typeface="맑은 고딕" panose="020B0503020000020004" pitchFamily="50" charset="-127"/>
              <a:cs typeface="+mn-cs"/>
            </a:endParaRPr>
          </a:p>
        </p:txBody>
      </p:sp>
    </p:spTree>
    <p:extLst>
      <p:ext uri="{BB962C8B-B14F-4D97-AF65-F5344CB8AC3E}">
        <p14:creationId xmlns:p14="http://schemas.microsoft.com/office/powerpoint/2010/main" val="170791869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722313" y="4406900"/>
            <a:ext cx="7772400" cy="1362075"/>
          </a:xfrm>
        </p:spPr>
        <p:txBody>
          <a:bodyPr anchor="t"/>
          <a:lstStyle>
            <a:lvl1pPr algn="l">
              <a:defRPr sz="4000" b="1" cap="all"/>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smtClean="0"/>
              <a:t>마스터 텍스트 스타일을 편집합니다</a:t>
            </a:r>
          </a:p>
        </p:txBody>
      </p:sp>
      <p:sp>
        <p:nvSpPr>
          <p:cNvPr id="4" name="날짜 개체 틀 3"/>
          <p:cNvSpPr>
            <a:spLocks noGrp="1"/>
          </p:cNvSpPr>
          <p:nvPr>
            <p:ph type="dt" sz="half" idx="10"/>
          </p:nvPr>
        </p:nvSpPr>
        <p:spPr/>
        <p:txBody>
          <a:bodyPr/>
          <a:lstStyle>
            <a:lvl1pPr>
              <a:defRPr/>
            </a:lvl1pPr>
          </a:lstStyle>
          <a:p>
            <a:pPr marL="0" marR="0" lvl="0" indent="0" algn="l" defTabSz="914400" rtl="0" eaLnBrk="1" fontAlgn="auto" latinLnBrk="1"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
        <p:nvSpPr>
          <p:cNvPr id="5" name="바닥글 개체 틀 4"/>
          <p:cNvSpPr>
            <a:spLocks noGrp="1"/>
          </p:cNvSpPr>
          <p:nvPr>
            <p:ph type="ftr" sz="quarter" idx="11"/>
          </p:nvPr>
        </p:nvSpPr>
        <p:spPr/>
        <p:txBody>
          <a:bodyPr/>
          <a:lstStyle>
            <a:lvl1pPr>
              <a:defRPr/>
            </a:lvl1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
        <p:nvSpPr>
          <p:cNvPr id="6" name="슬라이드 번호 개체 틀 5"/>
          <p:cNvSpPr>
            <a:spLocks noGrp="1"/>
          </p:cNvSpPr>
          <p:nvPr>
            <p:ph type="sldNum" sz="quarter" idx="12"/>
          </p:nvPr>
        </p:nvSpPr>
        <p:spPr/>
        <p:txBody>
          <a:bodyPr/>
          <a:lstStyle>
            <a:lvl1pPr>
              <a:defRPr/>
            </a:lvl1pPr>
          </a:lstStyle>
          <a:p>
            <a:pPr marL="0" marR="0" lvl="0" indent="0" algn="r" defTabSz="914400" rtl="0" eaLnBrk="1" fontAlgn="auto" latinLnBrk="1" hangingPunct="1">
              <a:lnSpc>
                <a:spcPct val="100000"/>
              </a:lnSpc>
              <a:spcBef>
                <a:spcPts val="0"/>
              </a:spcBef>
              <a:spcAft>
                <a:spcPts val="0"/>
              </a:spcAft>
              <a:buClrTx/>
              <a:buSzTx/>
              <a:buFontTx/>
              <a:buNone/>
              <a:tabLst/>
              <a:defRPr/>
            </a:pPr>
            <a:fld id="{84DC4F80-21FE-4FC6-AC4A-28C3DE09FE7D}" type="slidenum">
              <a:rPr kumimoji="0" lang="ko-KR" altLang="en-US" sz="1200" b="0" i="0" u="none" strike="noStrike" kern="1200" cap="none" spc="0" normalizeH="0" baseline="0" noProof="0">
                <a:ln>
                  <a:noFill/>
                </a:ln>
                <a:solidFill>
                  <a:srgbClr val="898989"/>
                </a:solidFill>
                <a:effectLst/>
                <a:uLnTx/>
                <a:uFillTx/>
                <a:latin typeface="맑은 고딕"/>
                <a:ea typeface="맑은 고딕" panose="020B0503020000020004" pitchFamily="50" charset="-127"/>
                <a:cs typeface="+mn-cs"/>
              </a:rPr>
              <a:pPr marL="0" marR="0" lvl="0" indent="0" algn="r" defTabSz="914400" rtl="0" eaLnBrk="1" fontAlgn="auto" latinLnBrk="1" hangingPunct="1">
                <a:lnSpc>
                  <a:spcPct val="100000"/>
                </a:lnSpc>
                <a:spcBef>
                  <a:spcPts val="0"/>
                </a:spcBef>
                <a:spcAft>
                  <a:spcPts val="0"/>
                </a:spcAft>
                <a:buClrTx/>
                <a:buSzTx/>
                <a:buFontTx/>
                <a:buNone/>
                <a:tabLst/>
                <a:defRPr/>
              </a:pPr>
              <a:t>‹#›</a:t>
            </a:fld>
            <a:endParaRPr kumimoji="0" lang="ko-KR" altLang="en-US" sz="1200" b="0" i="0" u="none" strike="noStrike" kern="1200" cap="none" spc="0" normalizeH="0" baseline="0" noProof="0">
              <a:ln>
                <a:noFill/>
              </a:ln>
              <a:solidFill>
                <a:srgbClr val="898989"/>
              </a:solidFill>
              <a:effectLst/>
              <a:uLnTx/>
              <a:uFillTx/>
              <a:latin typeface="맑은 고딕"/>
              <a:ea typeface="맑은 고딕" panose="020B0503020000020004" pitchFamily="50" charset="-127"/>
              <a:cs typeface="+mn-cs"/>
            </a:endParaRPr>
          </a:p>
        </p:txBody>
      </p:sp>
    </p:spTree>
    <p:extLst>
      <p:ext uri="{BB962C8B-B14F-4D97-AF65-F5344CB8AC3E}">
        <p14:creationId xmlns:p14="http://schemas.microsoft.com/office/powerpoint/2010/main" val="16197071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날짜 개체 틀 3"/>
          <p:cNvSpPr>
            <a:spLocks noGrp="1"/>
          </p:cNvSpPr>
          <p:nvPr>
            <p:ph type="dt" sz="half" idx="10"/>
          </p:nvPr>
        </p:nvSpPr>
        <p:spPr/>
        <p:txBody>
          <a:bodyPr/>
          <a:lstStyle>
            <a:lvl1pPr>
              <a:defRPr/>
            </a:lvl1pPr>
          </a:lstStyle>
          <a:p>
            <a:pPr marL="0" marR="0" lvl="0" indent="0" algn="l" defTabSz="914400" rtl="0" eaLnBrk="1" fontAlgn="auto" latinLnBrk="1"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
        <p:nvSpPr>
          <p:cNvPr id="4" name="바닥글 개체 틀 4"/>
          <p:cNvSpPr>
            <a:spLocks noGrp="1"/>
          </p:cNvSpPr>
          <p:nvPr>
            <p:ph type="ftr" sz="quarter" idx="11"/>
          </p:nvPr>
        </p:nvSpPr>
        <p:spPr/>
        <p:txBody>
          <a:bodyPr/>
          <a:lstStyle>
            <a:lvl1pPr>
              <a:defRPr/>
            </a:lvl1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
        <p:nvSpPr>
          <p:cNvPr id="5" name="슬라이드 번호 개체 틀 5"/>
          <p:cNvSpPr>
            <a:spLocks noGrp="1"/>
          </p:cNvSpPr>
          <p:nvPr>
            <p:ph type="sldNum" sz="quarter" idx="12"/>
          </p:nvPr>
        </p:nvSpPr>
        <p:spPr/>
        <p:txBody>
          <a:bodyPr/>
          <a:lstStyle>
            <a:lvl1pPr>
              <a:defRPr/>
            </a:lvl1pPr>
          </a:lstStyle>
          <a:p>
            <a:pPr marL="0" marR="0" lvl="0" indent="0" algn="r" defTabSz="914400" rtl="0" eaLnBrk="1" fontAlgn="auto" latinLnBrk="1" hangingPunct="1">
              <a:lnSpc>
                <a:spcPct val="100000"/>
              </a:lnSpc>
              <a:spcBef>
                <a:spcPts val="0"/>
              </a:spcBef>
              <a:spcAft>
                <a:spcPts val="0"/>
              </a:spcAft>
              <a:buClrTx/>
              <a:buSzTx/>
              <a:buFontTx/>
              <a:buNone/>
              <a:tabLst/>
              <a:defRPr/>
            </a:pPr>
            <a:fld id="{49D98119-D38B-46AD-8987-904215ED5666}" type="slidenum">
              <a:rPr kumimoji="0" lang="ko-KR" altLang="en-US" sz="1200" b="0" i="0" u="none" strike="noStrike" kern="1200" cap="none" spc="0" normalizeH="0" baseline="0" noProof="0">
                <a:ln>
                  <a:noFill/>
                </a:ln>
                <a:solidFill>
                  <a:srgbClr val="898989"/>
                </a:solidFill>
                <a:effectLst/>
                <a:uLnTx/>
                <a:uFillTx/>
                <a:latin typeface="맑은 고딕"/>
                <a:ea typeface="맑은 고딕" panose="020B0503020000020004" pitchFamily="50" charset="-127"/>
                <a:cs typeface="+mn-cs"/>
              </a:rPr>
              <a:pPr marL="0" marR="0" lvl="0" indent="0" algn="r" defTabSz="914400" rtl="0" eaLnBrk="1" fontAlgn="auto" latinLnBrk="1" hangingPunct="1">
                <a:lnSpc>
                  <a:spcPct val="100000"/>
                </a:lnSpc>
                <a:spcBef>
                  <a:spcPts val="0"/>
                </a:spcBef>
                <a:spcAft>
                  <a:spcPts val="0"/>
                </a:spcAft>
                <a:buClrTx/>
                <a:buSzTx/>
                <a:buFontTx/>
                <a:buNone/>
                <a:tabLst/>
                <a:defRPr/>
              </a:pPr>
              <a:t>‹#›</a:t>
            </a:fld>
            <a:endParaRPr kumimoji="0" lang="ko-KR" altLang="en-US" sz="1200" b="0" i="0" u="none" strike="noStrike" kern="1200" cap="none" spc="0" normalizeH="0" baseline="0" noProof="0">
              <a:ln>
                <a:noFill/>
              </a:ln>
              <a:solidFill>
                <a:srgbClr val="898989"/>
              </a:solidFill>
              <a:effectLst/>
              <a:uLnTx/>
              <a:uFillTx/>
              <a:latin typeface="맑은 고딕"/>
              <a:ea typeface="맑은 고딕" panose="020B0503020000020004" pitchFamily="50" charset="-127"/>
              <a:cs typeface="+mn-cs"/>
            </a:endParaRPr>
          </a:p>
        </p:txBody>
      </p:sp>
    </p:spTree>
    <p:extLst>
      <p:ext uri="{BB962C8B-B14F-4D97-AF65-F5344CB8AC3E}">
        <p14:creationId xmlns:p14="http://schemas.microsoft.com/office/powerpoint/2010/main" val="4199027032"/>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3"/>
          <p:cNvSpPr>
            <a:spLocks noGrp="1"/>
          </p:cNvSpPr>
          <p:nvPr>
            <p:ph type="dt" sz="half" idx="10"/>
          </p:nvPr>
        </p:nvSpPr>
        <p:spPr/>
        <p:txBody>
          <a:bodyPr/>
          <a:lstStyle>
            <a:lvl1pPr>
              <a:defRPr/>
            </a:lvl1pPr>
          </a:lstStyle>
          <a:p>
            <a:pPr marL="0" marR="0" lvl="0" indent="0" algn="l" defTabSz="914400" rtl="0" eaLnBrk="1" fontAlgn="auto" latinLnBrk="1"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
        <p:nvSpPr>
          <p:cNvPr id="3" name="바닥글 개체 틀 4"/>
          <p:cNvSpPr>
            <a:spLocks noGrp="1"/>
          </p:cNvSpPr>
          <p:nvPr>
            <p:ph type="ftr" sz="quarter" idx="11"/>
          </p:nvPr>
        </p:nvSpPr>
        <p:spPr/>
        <p:txBody>
          <a:bodyPr/>
          <a:lstStyle>
            <a:lvl1pPr>
              <a:defRPr/>
            </a:lvl1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
        <p:nvSpPr>
          <p:cNvPr id="4" name="슬라이드 번호 개체 틀 5"/>
          <p:cNvSpPr>
            <a:spLocks noGrp="1"/>
          </p:cNvSpPr>
          <p:nvPr>
            <p:ph type="sldNum" sz="quarter" idx="12"/>
          </p:nvPr>
        </p:nvSpPr>
        <p:spPr/>
        <p:txBody>
          <a:bodyPr/>
          <a:lstStyle>
            <a:lvl1pPr>
              <a:defRPr/>
            </a:lvl1pPr>
          </a:lstStyle>
          <a:p>
            <a:pPr marL="0" marR="0" lvl="0" indent="0" algn="r" defTabSz="914400" rtl="0" eaLnBrk="1" fontAlgn="auto" latinLnBrk="1" hangingPunct="1">
              <a:lnSpc>
                <a:spcPct val="100000"/>
              </a:lnSpc>
              <a:spcBef>
                <a:spcPts val="0"/>
              </a:spcBef>
              <a:spcAft>
                <a:spcPts val="0"/>
              </a:spcAft>
              <a:buClrTx/>
              <a:buSzTx/>
              <a:buFontTx/>
              <a:buNone/>
              <a:tabLst/>
              <a:defRPr/>
            </a:pPr>
            <a:fld id="{19E20644-666A-4ADC-ABDA-DD797E511C63}" type="slidenum">
              <a:rPr kumimoji="0" lang="ko-KR" altLang="en-US" sz="1200" b="0" i="0" u="none" strike="noStrike" kern="1200" cap="none" spc="0" normalizeH="0" baseline="0" noProof="0">
                <a:ln>
                  <a:noFill/>
                </a:ln>
                <a:solidFill>
                  <a:srgbClr val="898989"/>
                </a:solidFill>
                <a:effectLst/>
                <a:uLnTx/>
                <a:uFillTx/>
                <a:latin typeface="맑은 고딕"/>
                <a:ea typeface="맑은 고딕" panose="020B0503020000020004" pitchFamily="50" charset="-127"/>
                <a:cs typeface="+mn-cs"/>
              </a:rPr>
              <a:pPr marL="0" marR="0" lvl="0" indent="0" algn="r" defTabSz="914400" rtl="0" eaLnBrk="1" fontAlgn="auto" latinLnBrk="1" hangingPunct="1">
                <a:lnSpc>
                  <a:spcPct val="100000"/>
                </a:lnSpc>
                <a:spcBef>
                  <a:spcPts val="0"/>
                </a:spcBef>
                <a:spcAft>
                  <a:spcPts val="0"/>
                </a:spcAft>
                <a:buClrTx/>
                <a:buSzTx/>
                <a:buFontTx/>
                <a:buNone/>
                <a:tabLst/>
                <a:defRPr/>
              </a:pPr>
              <a:t>‹#›</a:t>
            </a:fld>
            <a:endParaRPr kumimoji="0" lang="ko-KR" altLang="en-US" sz="1200" b="0" i="0" u="none" strike="noStrike" kern="1200" cap="none" spc="0" normalizeH="0" baseline="0" noProof="0">
              <a:ln>
                <a:noFill/>
              </a:ln>
              <a:solidFill>
                <a:srgbClr val="898989"/>
              </a:solidFill>
              <a:effectLst/>
              <a:uLnTx/>
              <a:uFillTx/>
              <a:latin typeface="맑은 고딕"/>
              <a:ea typeface="맑은 고딕" panose="020B0503020000020004" pitchFamily="50" charset="-127"/>
              <a:cs typeface="+mn-cs"/>
            </a:endParaRPr>
          </a:p>
        </p:txBody>
      </p:sp>
    </p:spTree>
    <p:extLst>
      <p:ext uri="{BB962C8B-B14F-4D97-AF65-F5344CB8AC3E}">
        <p14:creationId xmlns:p14="http://schemas.microsoft.com/office/powerpoint/2010/main" val="2313677471"/>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457200" y="273050"/>
            <a:ext cx="3008313" cy="1162050"/>
          </a:xfrm>
        </p:spPr>
        <p:txBody>
          <a:bodyPr anchor="b"/>
          <a:lstStyle>
            <a:lvl1pPr algn="l">
              <a:defRPr sz="2000" b="1"/>
            </a:lvl1pPr>
          </a:lstStyle>
          <a:p>
            <a:r>
              <a:rPr lang="ko-KR" altLang="en-US" smtClean="0"/>
              <a:t>마스터 제목 스타일 편집</a:t>
            </a:r>
            <a:endParaRPr lang="ko-KR" altLang="en-US"/>
          </a:p>
        </p:txBody>
      </p:sp>
      <p:sp>
        <p:nvSpPr>
          <p:cNvPr id="3" name="내용 개체 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텍스트 개체 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3"/>
          <p:cNvSpPr>
            <a:spLocks noGrp="1"/>
          </p:cNvSpPr>
          <p:nvPr>
            <p:ph type="dt" sz="half" idx="10"/>
          </p:nvPr>
        </p:nvSpPr>
        <p:spPr/>
        <p:txBody>
          <a:bodyPr/>
          <a:lstStyle>
            <a:lvl1pPr>
              <a:defRPr/>
            </a:lvl1pPr>
          </a:lstStyle>
          <a:p>
            <a:pPr marL="0" marR="0" lvl="0" indent="0" algn="l" defTabSz="914400" rtl="0" eaLnBrk="1" fontAlgn="auto" latinLnBrk="1"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
        <p:nvSpPr>
          <p:cNvPr id="6" name="바닥글 개체 틀 4"/>
          <p:cNvSpPr>
            <a:spLocks noGrp="1"/>
          </p:cNvSpPr>
          <p:nvPr>
            <p:ph type="ftr" sz="quarter" idx="11"/>
          </p:nvPr>
        </p:nvSpPr>
        <p:spPr/>
        <p:txBody>
          <a:bodyPr/>
          <a:lstStyle>
            <a:lvl1pPr>
              <a:defRPr/>
            </a:lvl1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
        <p:nvSpPr>
          <p:cNvPr id="7" name="슬라이드 번호 개체 틀 5"/>
          <p:cNvSpPr>
            <a:spLocks noGrp="1"/>
          </p:cNvSpPr>
          <p:nvPr>
            <p:ph type="sldNum" sz="quarter" idx="12"/>
          </p:nvPr>
        </p:nvSpPr>
        <p:spPr/>
        <p:txBody>
          <a:bodyPr/>
          <a:lstStyle>
            <a:lvl1pPr>
              <a:defRPr/>
            </a:lvl1pPr>
          </a:lstStyle>
          <a:p>
            <a:pPr marL="0" marR="0" lvl="0" indent="0" algn="r" defTabSz="914400" rtl="0" eaLnBrk="1" fontAlgn="auto" latinLnBrk="1" hangingPunct="1">
              <a:lnSpc>
                <a:spcPct val="100000"/>
              </a:lnSpc>
              <a:spcBef>
                <a:spcPts val="0"/>
              </a:spcBef>
              <a:spcAft>
                <a:spcPts val="0"/>
              </a:spcAft>
              <a:buClrTx/>
              <a:buSzTx/>
              <a:buFontTx/>
              <a:buNone/>
              <a:tabLst/>
              <a:defRPr/>
            </a:pPr>
            <a:fld id="{715286B3-610F-4142-B728-C177FDE655FE}" type="slidenum">
              <a:rPr kumimoji="0" lang="ko-KR" altLang="en-US" sz="1200" b="0" i="0" u="none" strike="noStrike" kern="1200" cap="none" spc="0" normalizeH="0" baseline="0" noProof="0">
                <a:ln>
                  <a:noFill/>
                </a:ln>
                <a:solidFill>
                  <a:srgbClr val="898989"/>
                </a:solidFill>
                <a:effectLst/>
                <a:uLnTx/>
                <a:uFillTx/>
                <a:latin typeface="맑은 고딕"/>
                <a:ea typeface="맑은 고딕" panose="020B0503020000020004" pitchFamily="50" charset="-127"/>
                <a:cs typeface="+mn-cs"/>
              </a:rPr>
              <a:pPr marL="0" marR="0" lvl="0" indent="0" algn="r" defTabSz="914400" rtl="0" eaLnBrk="1" fontAlgn="auto" latinLnBrk="1" hangingPunct="1">
                <a:lnSpc>
                  <a:spcPct val="100000"/>
                </a:lnSpc>
                <a:spcBef>
                  <a:spcPts val="0"/>
                </a:spcBef>
                <a:spcAft>
                  <a:spcPts val="0"/>
                </a:spcAft>
                <a:buClrTx/>
                <a:buSzTx/>
                <a:buFontTx/>
                <a:buNone/>
                <a:tabLst/>
                <a:defRPr/>
              </a:pPr>
              <a:t>‹#›</a:t>
            </a:fld>
            <a:endParaRPr kumimoji="0" lang="ko-KR" altLang="en-US" sz="1200" b="0" i="0" u="none" strike="noStrike" kern="1200" cap="none" spc="0" normalizeH="0" baseline="0" noProof="0">
              <a:ln>
                <a:noFill/>
              </a:ln>
              <a:solidFill>
                <a:srgbClr val="898989"/>
              </a:solidFill>
              <a:effectLst/>
              <a:uLnTx/>
              <a:uFillTx/>
              <a:latin typeface="맑은 고딕"/>
              <a:ea typeface="맑은 고딕" panose="020B0503020000020004" pitchFamily="50" charset="-127"/>
              <a:cs typeface="+mn-cs"/>
            </a:endParaRPr>
          </a:p>
        </p:txBody>
      </p:sp>
    </p:spTree>
    <p:extLst>
      <p:ext uri="{BB962C8B-B14F-4D97-AF65-F5344CB8AC3E}">
        <p14:creationId xmlns:p14="http://schemas.microsoft.com/office/powerpoint/2010/main" val="7835979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1792288" y="4800600"/>
            <a:ext cx="5486400" cy="566738"/>
          </a:xfrm>
        </p:spPr>
        <p:txBody>
          <a:bodyPr anchor="b"/>
          <a:lstStyle>
            <a:lvl1pPr algn="l">
              <a:defRPr sz="2000" b="1"/>
            </a:lvl1pPr>
          </a:lstStyle>
          <a:p>
            <a:r>
              <a:rPr lang="ko-KR" altLang="en-US" dirty="0" smtClean="0"/>
              <a:t>마스터 제목 스타일 편집</a:t>
            </a:r>
            <a:endParaRPr lang="ko-KR" altLang="en-US" dirty="0"/>
          </a:p>
        </p:txBody>
      </p:sp>
      <p:sp>
        <p:nvSpPr>
          <p:cNvPr id="3" name="그림 개체 틀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ko-KR" altLang="en-US" noProof="0"/>
          </a:p>
        </p:txBody>
      </p:sp>
      <p:sp>
        <p:nvSpPr>
          <p:cNvPr id="4" name="텍스트 개체 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dirty="0" smtClean="0"/>
              <a:t>마스터 텍스트 스타일을 편집합니다</a:t>
            </a:r>
          </a:p>
        </p:txBody>
      </p:sp>
      <p:sp>
        <p:nvSpPr>
          <p:cNvPr id="5" name="날짜 개체 틀 3"/>
          <p:cNvSpPr>
            <a:spLocks noGrp="1"/>
          </p:cNvSpPr>
          <p:nvPr>
            <p:ph type="dt" sz="half" idx="10"/>
          </p:nvPr>
        </p:nvSpPr>
        <p:spPr/>
        <p:txBody>
          <a:bodyPr/>
          <a:lstStyle>
            <a:lvl1pPr>
              <a:defRPr/>
            </a:lvl1pPr>
          </a:lstStyle>
          <a:p>
            <a:pPr marL="0" marR="0" lvl="0" indent="0" algn="l" defTabSz="914400" rtl="0" eaLnBrk="1" fontAlgn="auto" latinLnBrk="1"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
        <p:nvSpPr>
          <p:cNvPr id="6" name="바닥글 개체 틀 4"/>
          <p:cNvSpPr>
            <a:spLocks noGrp="1"/>
          </p:cNvSpPr>
          <p:nvPr>
            <p:ph type="ftr" sz="quarter" idx="11"/>
          </p:nvPr>
        </p:nvSpPr>
        <p:spPr/>
        <p:txBody>
          <a:bodyPr/>
          <a:lstStyle>
            <a:lvl1pPr>
              <a:defRPr/>
            </a:lvl1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
        <p:nvSpPr>
          <p:cNvPr id="7" name="슬라이드 번호 개체 틀 5"/>
          <p:cNvSpPr>
            <a:spLocks noGrp="1"/>
          </p:cNvSpPr>
          <p:nvPr>
            <p:ph type="sldNum" sz="quarter" idx="12"/>
          </p:nvPr>
        </p:nvSpPr>
        <p:spPr/>
        <p:txBody>
          <a:bodyPr/>
          <a:lstStyle>
            <a:lvl1pPr>
              <a:defRPr/>
            </a:lvl1pPr>
          </a:lstStyle>
          <a:p>
            <a:pPr marL="0" marR="0" lvl="0" indent="0" algn="r" defTabSz="914400" rtl="0" eaLnBrk="1" fontAlgn="auto" latinLnBrk="1" hangingPunct="1">
              <a:lnSpc>
                <a:spcPct val="100000"/>
              </a:lnSpc>
              <a:spcBef>
                <a:spcPts val="0"/>
              </a:spcBef>
              <a:spcAft>
                <a:spcPts val="0"/>
              </a:spcAft>
              <a:buClrTx/>
              <a:buSzTx/>
              <a:buFontTx/>
              <a:buNone/>
              <a:tabLst/>
              <a:defRPr/>
            </a:pPr>
            <a:fld id="{574F9675-9838-4D95-B82A-AC0C9CC735D1}" type="slidenum">
              <a:rPr kumimoji="0" lang="ko-KR" altLang="en-US" sz="1200" b="0" i="0" u="none" strike="noStrike" kern="1200" cap="none" spc="0" normalizeH="0" baseline="0" noProof="0">
                <a:ln>
                  <a:noFill/>
                </a:ln>
                <a:solidFill>
                  <a:srgbClr val="898989"/>
                </a:solidFill>
                <a:effectLst/>
                <a:uLnTx/>
                <a:uFillTx/>
                <a:latin typeface="맑은 고딕"/>
                <a:ea typeface="맑은 고딕" panose="020B0503020000020004" pitchFamily="50" charset="-127"/>
                <a:cs typeface="+mn-cs"/>
              </a:rPr>
              <a:pPr marL="0" marR="0" lvl="0" indent="0" algn="r" defTabSz="914400" rtl="0" eaLnBrk="1" fontAlgn="auto" latinLnBrk="1" hangingPunct="1">
                <a:lnSpc>
                  <a:spcPct val="100000"/>
                </a:lnSpc>
                <a:spcBef>
                  <a:spcPts val="0"/>
                </a:spcBef>
                <a:spcAft>
                  <a:spcPts val="0"/>
                </a:spcAft>
                <a:buClrTx/>
                <a:buSzTx/>
                <a:buFontTx/>
                <a:buNone/>
                <a:tabLst/>
                <a:defRPr/>
              </a:pPr>
              <a:t>‹#›</a:t>
            </a:fld>
            <a:endParaRPr kumimoji="0" lang="ko-KR" altLang="en-US" sz="1200" b="0" i="0" u="none" strike="noStrike" kern="1200" cap="none" spc="0" normalizeH="0" baseline="0" noProof="0">
              <a:ln>
                <a:noFill/>
              </a:ln>
              <a:solidFill>
                <a:srgbClr val="898989"/>
              </a:solidFill>
              <a:effectLst/>
              <a:uLnTx/>
              <a:uFillTx/>
              <a:latin typeface="맑은 고딕"/>
              <a:ea typeface="맑은 고딕" panose="020B0503020000020004" pitchFamily="50" charset="-127"/>
              <a:cs typeface="+mn-cs"/>
            </a:endParaRPr>
          </a:p>
        </p:txBody>
      </p:sp>
    </p:spTree>
    <p:extLst>
      <p:ext uri="{BB962C8B-B14F-4D97-AF65-F5344CB8AC3E}">
        <p14:creationId xmlns:p14="http://schemas.microsoft.com/office/powerpoint/2010/main" val="2086292569"/>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lvl1pPr>
              <a:defRPr/>
            </a:lvl1pPr>
          </a:lstStyle>
          <a:p>
            <a:pPr marL="0" marR="0" lvl="0" indent="0" algn="l" defTabSz="914400" rtl="0" eaLnBrk="1" fontAlgn="auto" latinLnBrk="1"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
        <p:nvSpPr>
          <p:cNvPr id="5" name="바닥글 개체 틀 4"/>
          <p:cNvSpPr>
            <a:spLocks noGrp="1"/>
          </p:cNvSpPr>
          <p:nvPr>
            <p:ph type="ftr" sz="quarter" idx="11"/>
          </p:nvPr>
        </p:nvSpPr>
        <p:spPr/>
        <p:txBody>
          <a:bodyPr/>
          <a:lstStyle>
            <a:lvl1pPr>
              <a:defRPr/>
            </a:lvl1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
        <p:nvSpPr>
          <p:cNvPr id="6" name="슬라이드 번호 개체 틀 5"/>
          <p:cNvSpPr>
            <a:spLocks noGrp="1"/>
          </p:cNvSpPr>
          <p:nvPr>
            <p:ph type="sldNum" sz="quarter" idx="12"/>
          </p:nvPr>
        </p:nvSpPr>
        <p:spPr/>
        <p:txBody>
          <a:bodyPr/>
          <a:lstStyle>
            <a:lvl1pPr>
              <a:defRPr/>
            </a:lvl1pPr>
          </a:lstStyle>
          <a:p>
            <a:pPr marL="0" marR="0" lvl="0" indent="0" algn="r" defTabSz="914400" rtl="0" eaLnBrk="1" fontAlgn="auto" latinLnBrk="1" hangingPunct="1">
              <a:lnSpc>
                <a:spcPct val="100000"/>
              </a:lnSpc>
              <a:spcBef>
                <a:spcPts val="0"/>
              </a:spcBef>
              <a:spcAft>
                <a:spcPts val="0"/>
              </a:spcAft>
              <a:buClrTx/>
              <a:buSzTx/>
              <a:buFontTx/>
              <a:buNone/>
              <a:tabLst/>
              <a:defRPr/>
            </a:pPr>
            <a:fld id="{B08C83F4-276F-40AC-B45B-ECD408029A4C}" type="slidenum">
              <a:rPr kumimoji="0" lang="ko-KR" altLang="en-US" sz="1200" b="0" i="0" u="none" strike="noStrike" kern="1200" cap="none" spc="0" normalizeH="0" baseline="0" noProof="0">
                <a:ln>
                  <a:noFill/>
                </a:ln>
                <a:solidFill>
                  <a:srgbClr val="898989"/>
                </a:solidFill>
                <a:effectLst/>
                <a:uLnTx/>
                <a:uFillTx/>
                <a:latin typeface="맑은 고딕"/>
                <a:ea typeface="맑은 고딕" panose="020B0503020000020004" pitchFamily="50" charset="-127"/>
                <a:cs typeface="+mn-cs"/>
              </a:rPr>
              <a:pPr marL="0" marR="0" lvl="0" indent="0" algn="r" defTabSz="914400" rtl="0" eaLnBrk="1" fontAlgn="auto" latinLnBrk="1" hangingPunct="1">
                <a:lnSpc>
                  <a:spcPct val="100000"/>
                </a:lnSpc>
                <a:spcBef>
                  <a:spcPts val="0"/>
                </a:spcBef>
                <a:spcAft>
                  <a:spcPts val="0"/>
                </a:spcAft>
                <a:buClrTx/>
                <a:buSzTx/>
                <a:buFontTx/>
                <a:buNone/>
                <a:tabLst/>
                <a:defRPr/>
              </a:pPr>
              <a:t>‹#›</a:t>
            </a:fld>
            <a:endParaRPr kumimoji="0" lang="ko-KR" altLang="en-US" sz="1200" b="0" i="0" u="none" strike="noStrike" kern="1200" cap="none" spc="0" normalizeH="0" baseline="0" noProof="0">
              <a:ln>
                <a:noFill/>
              </a:ln>
              <a:solidFill>
                <a:srgbClr val="898989"/>
              </a:solidFill>
              <a:effectLst/>
              <a:uLnTx/>
              <a:uFillTx/>
              <a:latin typeface="맑은 고딕"/>
              <a:ea typeface="맑은 고딕" panose="020B0503020000020004" pitchFamily="50" charset="-127"/>
              <a:cs typeface="+mn-cs"/>
            </a:endParaRPr>
          </a:p>
        </p:txBody>
      </p:sp>
    </p:spTree>
    <p:extLst>
      <p:ext uri="{BB962C8B-B14F-4D97-AF65-F5344CB8AC3E}">
        <p14:creationId xmlns:p14="http://schemas.microsoft.com/office/powerpoint/2010/main" val="3354121601"/>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6629400" y="274638"/>
            <a:ext cx="2057400" cy="5851525"/>
          </a:xfrm>
        </p:spPr>
        <p:txBody>
          <a:bodyPr vert="eaVert"/>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a:xfrm>
            <a:off x="457200" y="274638"/>
            <a:ext cx="6019800" cy="5851525"/>
          </a:xfr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lvl1pPr>
              <a:defRPr/>
            </a:lvl1pPr>
          </a:lstStyle>
          <a:p>
            <a:pPr marL="0" marR="0" lvl="0" indent="0" algn="l" defTabSz="914400" rtl="0" eaLnBrk="1" fontAlgn="auto" latinLnBrk="1"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
        <p:nvSpPr>
          <p:cNvPr id="5" name="바닥글 개체 틀 4"/>
          <p:cNvSpPr>
            <a:spLocks noGrp="1"/>
          </p:cNvSpPr>
          <p:nvPr>
            <p:ph type="ftr" sz="quarter" idx="11"/>
          </p:nvPr>
        </p:nvSpPr>
        <p:spPr/>
        <p:txBody>
          <a:bodyPr/>
          <a:lstStyle>
            <a:lvl1pPr>
              <a:defRPr/>
            </a:lvl1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
        <p:nvSpPr>
          <p:cNvPr id="6" name="슬라이드 번호 개체 틀 5"/>
          <p:cNvSpPr>
            <a:spLocks noGrp="1"/>
          </p:cNvSpPr>
          <p:nvPr>
            <p:ph type="sldNum" sz="quarter" idx="12"/>
          </p:nvPr>
        </p:nvSpPr>
        <p:spPr/>
        <p:txBody>
          <a:bodyPr/>
          <a:lstStyle>
            <a:lvl1pPr>
              <a:defRPr/>
            </a:lvl1pPr>
          </a:lstStyle>
          <a:p>
            <a:pPr marL="0" marR="0" lvl="0" indent="0" algn="r" defTabSz="914400" rtl="0" eaLnBrk="1" fontAlgn="auto" latinLnBrk="1" hangingPunct="1">
              <a:lnSpc>
                <a:spcPct val="100000"/>
              </a:lnSpc>
              <a:spcBef>
                <a:spcPts val="0"/>
              </a:spcBef>
              <a:spcAft>
                <a:spcPts val="0"/>
              </a:spcAft>
              <a:buClrTx/>
              <a:buSzTx/>
              <a:buFontTx/>
              <a:buNone/>
              <a:tabLst/>
              <a:defRPr/>
            </a:pPr>
            <a:fld id="{6638DF6C-9332-4C3A-BA16-348DC5789579}" type="slidenum">
              <a:rPr kumimoji="0" lang="ko-KR" altLang="en-US" sz="1200" b="0" i="0" u="none" strike="noStrike" kern="1200" cap="none" spc="0" normalizeH="0" baseline="0" noProof="0">
                <a:ln>
                  <a:noFill/>
                </a:ln>
                <a:solidFill>
                  <a:srgbClr val="898989"/>
                </a:solidFill>
                <a:effectLst/>
                <a:uLnTx/>
                <a:uFillTx/>
                <a:latin typeface="맑은 고딕"/>
                <a:ea typeface="맑은 고딕" panose="020B0503020000020004" pitchFamily="50" charset="-127"/>
                <a:cs typeface="+mn-cs"/>
              </a:rPr>
              <a:pPr marL="0" marR="0" lvl="0" indent="0" algn="r" defTabSz="914400" rtl="0" eaLnBrk="1" fontAlgn="auto" latinLnBrk="1" hangingPunct="1">
                <a:lnSpc>
                  <a:spcPct val="100000"/>
                </a:lnSpc>
                <a:spcBef>
                  <a:spcPts val="0"/>
                </a:spcBef>
                <a:spcAft>
                  <a:spcPts val="0"/>
                </a:spcAft>
                <a:buClrTx/>
                <a:buSzTx/>
                <a:buFontTx/>
                <a:buNone/>
                <a:tabLst/>
                <a:defRPr/>
              </a:pPr>
              <a:t>‹#›</a:t>
            </a:fld>
            <a:endParaRPr kumimoji="0" lang="ko-KR" altLang="en-US" sz="1200" b="0" i="0" u="none" strike="noStrike" kern="1200" cap="none" spc="0" normalizeH="0" baseline="0" noProof="0">
              <a:ln>
                <a:noFill/>
              </a:ln>
              <a:solidFill>
                <a:srgbClr val="898989"/>
              </a:solidFill>
              <a:effectLst/>
              <a:uLnTx/>
              <a:uFillTx/>
              <a:latin typeface="맑은 고딕"/>
              <a:ea typeface="맑은 고딕" panose="020B0503020000020004" pitchFamily="50" charset="-127"/>
              <a:cs typeface="+mn-cs"/>
            </a:endParaRPr>
          </a:p>
        </p:txBody>
      </p:sp>
    </p:spTree>
    <p:extLst>
      <p:ext uri="{BB962C8B-B14F-4D97-AF65-F5344CB8AC3E}">
        <p14:creationId xmlns:p14="http://schemas.microsoft.com/office/powerpoint/2010/main" val="15463839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3.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3.xml"/><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theme" Target="../theme/theme4.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4.xml"/><Relationship Id="rId3" Type="http://schemas.openxmlformats.org/officeDocument/2006/relationships/slideLayout" Target="../slideLayouts/slideLayout49.xml"/><Relationship Id="rId7" Type="http://schemas.openxmlformats.org/officeDocument/2006/relationships/slideLayout" Target="../slideLayouts/slideLayout53.xml"/><Relationship Id="rId12" Type="http://schemas.openxmlformats.org/officeDocument/2006/relationships/theme" Target="../theme/theme5.xml"/><Relationship Id="rId2" Type="http://schemas.openxmlformats.org/officeDocument/2006/relationships/slideLayout" Target="../slideLayouts/slideLayout48.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1" Type="http://schemas.openxmlformats.org/officeDocument/2006/relationships/slideLayout" Target="../slideLayouts/slideLayout57.xml"/><Relationship Id="rId5" Type="http://schemas.openxmlformats.org/officeDocument/2006/relationships/slideLayout" Target="../slideLayouts/slideLayout51.xml"/><Relationship Id="rId10" Type="http://schemas.openxmlformats.org/officeDocument/2006/relationships/slideLayout" Target="../slideLayouts/slideLayout56.xml"/><Relationship Id="rId4" Type="http://schemas.openxmlformats.org/officeDocument/2006/relationships/slideLayout" Target="../slideLayouts/slideLayout50.xml"/><Relationship Id="rId9" Type="http://schemas.openxmlformats.org/officeDocument/2006/relationships/slideLayout" Target="../slideLayouts/slideLayout5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5.xml"/><Relationship Id="rId3" Type="http://schemas.openxmlformats.org/officeDocument/2006/relationships/slideLayout" Target="../slideLayouts/slideLayout60.xml"/><Relationship Id="rId7" Type="http://schemas.openxmlformats.org/officeDocument/2006/relationships/slideLayout" Target="../slideLayouts/slideLayout64.xml"/><Relationship Id="rId12" Type="http://schemas.openxmlformats.org/officeDocument/2006/relationships/theme" Target="../theme/theme6.xml"/><Relationship Id="rId2" Type="http://schemas.openxmlformats.org/officeDocument/2006/relationships/slideLayout" Target="../slideLayouts/slideLayout59.xml"/><Relationship Id="rId1" Type="http://schemas.openxmlformats.org/officeDocument/2006/relationships/slideLayout" Target="../slideLayouts/slideLayout58.xml"/><Relationship Id="rId6" Type="http://schemas.openxmlformats.org/officeDocument/2006/relationships/slideLayout" Target="../slideLayouts/slideLayout63.xml"/><Relationship Id="rId11" Type="http://schemas.openxmlformats.org/officeDocument/2006/relationships/slideLayout" Target="../slideLayouts/slideLayout68.xml"/><Relationship Id="rId5" Type="http://schemas.openxmlformats.org/officeDocument/2006/relationships/slideLayout" Target="../slideLayouts/slideLayout62.xml"/><Relationship Id="rId10" Type="http://schemas.openxmlformats.org/officeDocument/2006/relationships/slideLayout" Target="../slideLayouts/slideLayout67.xml"/><Relationship Id="rId4" Type="http://schemas.openxmlformats.org/officeDocument/2006/relationships/slideLayout" Target="../slideLayouts/slideLayout61.xml"/><Relationship Id="rId9" Type="http://schemas.openxmlformats.org/officeDocument/2006/relationships/slideLayout" Target="../slideLayouts/slideLayout6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ko-KR" altLang="en-US"/>
          </a:p>
        </p:txBody>
      </p:sp>
      <p:sp>
        <p:nvSpPr>
          <p:cNvPr id="5"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4474919-CD09-461C-BAD7-5D368C3C3C94}" type="slidenum">
              <a:rPr lang="ko-KR" altLang="en-US" smtClean="0"/>
              <a:t>‹#›</a:t>
            </a:fld>
            <a:endParaRPr lang="ko-KR" altLang="en-US"/>
          </a:p>
        </p:txBody>
      </p:sp>
    </p:spTree>
    <p:extLst>
      <p:ext uri="{BB962C8B-B14F-4D97-AF65-F5344CB8AC3E}">
        <p14:creationId xmlns:p14="http://schemas.microsoft.com/office/powerpoint/2010/main" val="36782051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97" r:id="rId3"/>
    <p:sldLayoutId id="2147483652" r:id="rId4"/>
    <p:sldLayoutId id="2147483672" r:id="rId5"/>
    <p:sldLayoutId id="2147483653" r:id="rId6"/>
    <p:sldLayoutId id="2147483651" r:id="rId7"/>
    <p:sldLayoutId id="2147483654" r:id="rId8"/>
    <p:sldLayoutId id="2147483655" r:id="rId9"/>
    <p:sldLayoutId id="2147483656" r:id="rId10"/>
    <p:sldLayoutId id="2147483657" r:id="rId11"/>
    <p:sldLayoutId id="2147483658" r:id="rId12"/>
    <p:sldLayoutId id="2147483659" r:id="rId13"/>
  </p:sldLayoutIdLst>
  <p:timing>
    <p:tnLst>
      <p:par>
        <p:cTn id="1" dur="indefinite" restart="never" nodeType="tmRoot"/>
      </p:par>
    </p:tnLst>
  </p:timing>
  <p:hf hdr="0" ftr="0" dt="0"/>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제목 개체 틀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ko-KR" altLang="en-US" smtClean="0"/>
              <a:t>마스터 제목 스타일 편집</a:t>
            </a:r>
          </a:p>
        </p:txBody>
      </p:sp>
      <p:sp>
        <p:nvSpPr>
          <p:cNvPr id="5123" name="텍스트 개체 틀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p>
        </p:txBody>
      </p:sp>
      <p:sp>
        <p:nvSpPr>
          <p:cNvPr id="4" name="날짜 개체 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latinLnBrk="1" hangingPunct="1">
              <a:spcBef>
                <a:spcPts val="0"/>
              </a:spcBef>
              <a:spcAft>
                <a:spcPts val="0"/>
              </a:spcAft>
              <a:defRPr kumimoji="0" sz="1200">
                <a:solidFill>
                  <a:prstClr val="black">
                    <a:tint val="75000"/>
                  </a:prstClr>
                </a:solidFill>
                <a:latin typeface="맑은 고딕"/>
                <a:ea typeface="맑은 고딕" panose="020B0503020000020004" pitchFamily="50" charset="-127"/>
              </a:defRPr>
            </a:lvl1pPr>
          </a:lstStyle>
          <a:p>
            <a:pPr>
              <a:defRPr/>
            </a:pPr>
            <a:endParaRPr lang="ko-KR" altLang="en-US"/>
          </a:p>
        </p:txBody>
      </p:sp>
      <p:sp>
        <p:nvSpPr>
          <p:cNvPr id="5"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latinLnBrk="1" hangingPunct="1">
              <a:spcBef>
                <a:spcPts val="0"/>
              </a:spcBef>
              <a:spcAft>
                <a:spcPts val="0"/>
              </a:spcAft>
              <a:defRPr kumimoji="0" sz="1200">
                <a:solidFill>
                  <a:prstClr val="black">
                    <a:tint val="75000"/>
                  </a:prstClr>
                </a:solidFill>
                <a:latin typeface="맑은 고딕"/>
                <a:ea typeface="맑은 고딕" panose="020B0503020000020004" pitchFamily="50" charset="-127"/>
              </a:defRPr>
            </a:lvl1pPr>
          </a:lstStyle>
          <a:p>
            <a:pPr>
              <a:defRPr/>
            </a:pPr>
            <a:endParaRPr lang="ko-KR" altLang="en-US"/>
          </a:p>
        </p:txBody>
      </p:sp>
      <p:sp>
        <p:nvSpPr>
          <p:cNvPr id="6" name="슬라이드 번호 개체 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eaLnBrk="1" fontAlgn="auto" latinLnBrk="1" hangingPunct="1">
              <a:spcBef>
                <a:spcPts val="0"/>
              </a:spcBef>
              <a:spcAft>
                <a:spcPts val="0"/>
              </a:spcAft>
              <a:defRPr kumimoji="0" sz="1200">
                <a:solidFill>
                  <a:prstClr val="black">
                    <a:tint val="75000"/>
                  </a:prstClr>
                </a:solidFill>
                <a:latin typeface="맑은 고딕"/>
                <a:ea typeface="맑은 고딕" panose="020B0503020000020004" pitchFamily="50" charset="-127"/>
              </a:defRPr>
            </a:lvl1pPr>
          </a:lstStyle>
          <a:p>
            <a:pPr>
              <a:defRPr/>
            </a:pPr>
            <a:fld id="{143E3428-6B36-4465-A48C-FC296FE9872F}" type="slidenum">
              <a:rPr lang="ko-KR" altLang="en-US"/>
              <a:pPr>
                <a:defRPr/>
              </a:pPr>
              <a:t>‹#›</a:t>
            </a:fld>
            <a:endParaRPr lang="ko-KR" altLang="en-US"/>
          </a:p>
        </p:txBody>
      </p:sp>
    </p:spTree>
    <p:extLst>
      <p:ext uri="{BB962C8B-B14F-4D97-AF65-F5344CB8AC3E}">
        <p14:creationId xmlns:p14="http://schemas.microsoft.com/office/powerpoint/2010/main" val="3375355507"/>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iming>
    <p:tnLst>
      <p:par>
        <p:cTn id="1" dur="indefinite" restart="never" nodeType="tmRoot"/>
      </p:par>
    </p:tnLst>
  </p:timing>
  <p:hf hdr="0" ftr="0" dt="0"/>
  <p:txStyles>
    <p:titleStyle>
      <a:lvl1pPr algn="ctr" rtl="0" eaLnBrk="0" fontAlgn="base" latinLnBrk="1" hangingPunct="0">
        <a:spcBef>
          <a:spcPct val="0"/>
        </a:spcBef>
        <a:spcAft>
          <a:spcPct val="0"/>
        </a:spcAft>
        <a:defRPr sz="4400" kern="1200">
          <a:solidFill>
            <a:schemeClr val="tx1"/>
          </a:solidFill>
          <a:latin typeface="+mj-lt"/>
          <a:ea typeface="+mj-ea"/>
          <a:cs typeface="+mj-cs"/>
        </a:defRPr>
      </a:lvl1pPr>
      <a:lvl2pPr algn="ctr" rtl="0" eaLnBrk="0" fontAlgn="base" latinLnBrk="1" hangingPunct="0">
        <a:spcBef>
          <a:spcPct val="0"/>
        </a:spcBef>
        <a:spcAft>
          <a:spcPct val="0"/>
        </a:spcAft>
        <a:defRPr sz="4400">
          <a:solidFill>
            <a:schemeClr val="tx1"/>
          </a:solidFill>
          <a:latin typeface="맑은 고딕" panose="020B0503020000020004" pitchFamily="50" charset="-127"/>
          <a:ea typeface="맑은 고딕" panose="020B0503020000020004" pitchFamily="50" charset="-127"/>
        </a:defRPr>
      </a:lvl2pPr>
      <a:lvl3pPr algn="ctr" rtl="0" eaLnBrk="0" fontAlgn="base" latinLnBrk="1" hangingPunct="0">
        <a:spcBef>
          <a:spcPct val="0"/>
        </a:spcBef>
        <a:spcAft>
          <a:spcPct val="0"/>
        </a:spcAft>
        <a:defRPr sz="4400">
          <a:solidFill>
            <a:schemeClr val="tx1"/>
          </a:solidFill>
          <a:latin typeface="맑은 고딕" panose="020B0503020000020004" pitchFamily="50" charset="-127"/>
          <a:ea typeface="맑은 고딕" panose="020B0503020000020004" pitchFamily="50" charset="-127"/>
        </a:defRPr>
      </a:lvl3pPr>
      <a:lvl4pPr algn="ctr" rtl="0" eaLnBrk="0" fontAlgn="base" latinLnBrk="1" hangingPunct="0">
        <a:spcBef>
          <a:spcPct val="0"/>
        </a:spcBef>
        <a:spcAft>
          <a:spcPct val="0"/>
        </a:spcAft>
        <a:defRPr sz="4400">
          <a:solidFill>
            <a:schemeClr val="tx1"/>
          </a:solidFill>
          <a:latin typeface="맑은 고딕" panose="020B0503020000020004" pitchFamily="50" charset="-127"/>
          <a:ea typeface="맑은 고딕" panose="020B0503020000020004" pitchFamily="50" charset="-127"/>
        </a:defRPr>
      </a:lvl4pPr>
      <a:lvl5pPr algn="ctr" rtl="0" eaLnBrk="0" fontAlgn="base" latinLnBrk="1" hangingPunct="0">
        <a:spcBef>
          <a:spcPct val="0"/>
        </a:spcBef>
        <a:spcAft>
          <a:spcPct val="0"/>
        </a:spcAft>
        <a:defRPr sz="4400">
          <a:solidFill>
            <a:schemeClr val="tx1"/>
          </a:solidFill>
          <a:latin typeface="맑은 고딕" panose="020B0503020000020004" pitchFamily="50" charset="-127"/>
          <a:ea typeface="맑은 고딕" panose="020B0503020000020004" pitchFamily="50" charset="-127"/>
        </a:defRPr>
      </a:lvl5pPr>
      <a:lvl6pPr marL="457200" algn="ctr" rtl="0" fontAlgn="base" latinLnBrk="1">
        <a:spcBef>
          <a:spcPct val="0"/>
        </a:spcBef>
        <a:spcAft>
          <a:spcPct val="0"/>
        </a:spcAft>
        <a:defRPr sz="4400">
          <a:solidFill>
            <a:schemeClr val="tx1"/>
          </a:solidFill>
          <a:latin typeface="맑은 고딕" panose="020B0503020000020004" pitchFamily="50" charset="-127"/>
          <a:ea typeface="맑은 고딕" panose="020B0503020000020004" pitchFamily="50" charset="-127"/>
        </a:defRPr>
      </a:lvl6pPr>
      <a:lvl7pPr marL="914400" algn="ctr" rtl="0" fontAlgn="base" latinLnBrk="1">
        <a:spcBef>
          <a:spcPct val="0"/>
        </a:spcBef>
        <a:spcAft>
          <a:spcPct val="0"/>
        </a:spcAft>
        <a:defRPr sz="4400">
          <a:solidFill>
            <a:schemeClr val="tx1"/>
          </a:solidFill>
          <a:latin typeface="맑은 고딕" panose="020B0503020000020004" pitchFamily="50" charset="-127"/>
          <a:ea typeface="맑은 고딕" panose="020B0503020000020004" pitchFamily="50" charset="-127"/>
        </a:defRPr>
      </a:lvl7pPr>
      <a:lvl8pPr marL="1371600" algn="ctr" rtl="0" fontAlgn="base" latinLnBrk="1">
        <a:spcBef>
          <a:spcPct val="0"/>
        </a:spcBef>
        <a:spcAft>
          <a:spcPct val="0"/>
        </a:spcAft>
        <a:defRPr sz="4400">
          <a:solidFill>
            <a:schemeClr val="tx1"/>
          </a:solidFill>
          <a:latin typeface="맑은 고딕" panose="020B0503020000020004" pitchFamily="50" charset="-127"/>
          <a:ea typeface="맑은 고딕" panose="020B0503020000020004" pitchFamily="50" charset="-127"/>
        </a:defRPr>
      </a:lvl8pPr>
      <a:lvl9pPr marL="1828800" algn="ctr" rtl="0" fontAlgn="base" latinLnBrk="1">
        <a:spcBef>
          <a:spcPct val="0"/>
        </a:spcBef>
        <a:spcAft>
          <a:spcPct val="0"/>
        </a:spcAft>
        <a:defRPr sz="4400">
          <a:solidFill>
            <a:schemeClr val="tx1"/>
          </a:solidFill>
          <a:latin typeface="맑은 고딕" panose="020B0503020000020004" pitchFamily="50" charset="-127"/>
          <a:ea typeface="맑은 고딕" panose="020B0503020000020004" pitchFamily="50" charset="-127"/>
        </a:defRPr>
      </a:lvl9pPr>
    </p:titleStyle>
    <p:bodyStyle>
      <a:lvl1pPr marL="342900" indent="-342900" algn="l" rtl="0" eaLnBrk="0" fontAlgn="base" latinLnBrk="1"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latinLnBrk="1"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latinLnBrk="1"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latinLnBrk="1"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latinLnBrk="1"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ko-KR" altLang="en-US">
              <a:solidFill>
                <a:prstClr val="black">
                  <a:tint val="75000"/>
                </a:prstClr>
              </a:solidFill>
            </a:endParaRPr>
          </a:p>
        </p:txBody>
      </p:sp>
      <p:sp>
        <p:nvSpPr>
          <p:cNvPr id="5"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solidFill>
                <a:prstClr val="black">
                  <a:tint val="75000"/>
                </a:prstClr>
              </a:solidFill>
            </a:endParaRPr>
          </a:p>
        </p:txBody>
      </p:sp>
      <p:sp>
        <p:nvSpPr>
          <p:cNvPr id="6" name="슬라이드 번호 개체 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4474919-CD09-461C-BAD7-5D368C3C3C94}" type="slidenum">
              <a:rPr lang="ko-KR" altLang="en-US" smtClean="0">
                <a:solidFill>
                  <a:prstClr val="black">
                    <a:tint val="75000"/>
                  </a:prstClr>
                </a:solidFill>
              </a:rPr>
              <a:pPr/>
              <a:t>‹#›</a:t>
            </a:fld>
            <a:endParaRPr lang="ko-KR" altLang="en-US">
              <a:solidFill>
                <a:prstClr val="black">
                  <a:tint val="75000"/>
                </a:prstClr>
              </a:solidFill>
            </a:endParaRPr>
          </a:p>
        </p:txBody>
      </p:sp>
    </p:spTree>
    <p:extLst>
      <p:ext uri="{BB962C8B-B14F-4D97-AF65-F5344CB8AC3E}">
        <p14:creationId xmlns:p14="http://schemas.microsoft.com/office/powerpoint/2010/main" val="2643770443"/>
      </p:ext>
    </p:extLst>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Lst>
  <p:timing>
    <p:tnLst>
      <p:par>
        <p:cTn id="1" dur="indefinite" restart="never" nodeType="tmRoot"/>
      </p:par>
    </p:tnLst>
  </p:timing>
  <p:hf hdr="0" ftr="0" dt="0"/>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제목 개체 틀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ko-KR" altLang="en-US" smtClean="0"/>
              <a:t>마스터 제목 스타일 편집</a:t>
            </a:r>
          </a:p>
        </p:txBody>
      </p:sp>
      <p:sp>
        <p:nvSpPr>
          <p:cNvPr id="1027" name="텍스트 개체 틀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p>
        </p:txBody>
      </p:sp>
      <p:sp>
        <p:nvSpPr>
          <p:cNvPr id="4" name="날짜 개체 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latinLnBrk="1" hangingPunct="1">
              <a:spcBef>
                <a:spcPts val="0"/>
              </a:spcBef>
              <a:spcAft>
                <a:spcPts val="0"/>
              </a:spcAft>
              <a:defRPr kumimoji="0" sz="1200">
                <a:solidFill>
                  <a:schemeClr val="tx1">
                    <a:tint val="75000"/>
                  </a:schemeClr>
                </a:solidFill>
                <a:latin typeface="+mn-lt"/>
                <a:ea typeface="+mn-ea"/>
              </a:defRPr>
            </a:lvl1pPr>
          </a:lstStyle>
          <a:p>
            <a:pPr>
              <a:defRPr/>
            </a:pPr>
            <a:endParaRPr lang="ko-KR" altLang="en-US">
              <a:solidFill>
                <a:prstClr val="black">
                  <a:tint val="75000"/>
                </a:prstClr>
              </a:solidFill>
            </a:endParaRPr>
          </a:p>
        </p:txBody>
      </p:sp>
      <p:sp>
        <p:nvSpPr>
          <p:cNvPr id="5"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latinLnBrk="1" hangingPunct="1">
              <a:spcBef>
                <a:spcPts val="0"/>
              </a:spcBef>
              <a:spcAft>
                <a:spcPts val="0"/>
              </a:spcAft>
              <a:defRPr kumimoji="0" sz="1200">
                <a:solidFill>
                  <a:schemeClr val="tx1">
                    <a:tint val="75000"/>
                  </a:schemeClr>
                </a:solidFill>
                <a:latin typeface="+mn-lt"/>
                <a:ea typeface="+mn-ea"/>
              </a:defRPr>
            </a:lvl1pPr>
          </a:lstStyle>
          <a:p>
            <a:pPr>
              <a:defRPr/>
            </a:pPr>
            <a:endParaRPr lang="ko-KR" altLang="en-US">
              <a:solidFill>
                <a:prstClr val="black">
                  <a:tint val="75000"/>
                </a:prstClr>
              </a:solidFill>
            </a:endParaRPr>
          </a:p>
        </p:txBody>
      </p:sp>
      <p:sp>
        <p:nvSpPr>
          <p:cNvPr id="6" name="슬라이드 번호 개체 틀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latinLnBrk="1" hangingPunct="1">
              <a:defRPr kumimoji="0" sz="1200">
                <a:solidFill>
                  <a:srgbClr val="898989"/>
                </a:solidFill>
                <a:ea typeface="맑은 고딕" panose="020B0503020000020004" pitchFamily="50" charset="-127"/>
              </a:defRPr>
            </a:lvl1pPr>
          </a:lstStyle>
          <a:p>
            <a:pPr fontAlgn="base">
              <a:spcBef>
                <a:spcPct val="0"/>
              </a:spcBef>
              <a:spcAft>
                <a:spcPct val="0"/>
              </a:spcAft>
              <a:defRPr/>
            </a:pPr>
            <a:fld id="{44F3CAAF-FD4C-4443-AB0B-2ECCDBCA7037}" type="slidenum">
              <a:rPr lang="ko-KR" altLang="en-US"/>
              <a:pPr fontAlgn="base">
                <a:spcBef>
                  <a:spcPct val="0"/>
                </a:spcBef>
                <a:spcAft>
                  <a:spcPct val="0"/>
                </a:spcAft>
                <a:defRPr/>
              </a:pPr>
              <a:t>‹#›</a:t>
            </a:fld>
            <a:endParaRPr lang="ko-KR" altLang="en-US"/>
          </a:p>
        </p:txBody>
      </p:sp>
    </p:spTree>
    <p:extLst>
      <p:ext uri="{BB962C8B-B14F-4D97-AF65-F5344CB8AC3E}">
        <p14:creationId xmlns:p14="http://schemas.microsoft.com/office/powerpoint/2010/main" val="91861704"/>
      </p:ext>
    </p:extLst>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 id="2147483733" r:id="rId11"/>
  </p:sldLayoutIdLst>
  <p:timing>
    <p:tnLst>
      <p:par>
        <p:cTn id="1" dur="indefinite" restart="never" nodeType="tmRoot"/>
      </p:par>
    </p:tnLst>
  </p:timing>
  <p:hf hdr="0" ftr="0" dt="0"/>
  <p:txStyles>
    <p:titleStyle>
      <a:lvl1pPr algn="ctr" rtl="0" eaLnBrk="0" fontAlgn="base" latinLnBrk="1" hangingPunct="0">
        <a:spcBef>
          <a:spcPct val="0"/>
        </a:spcBef>
        <a:spcAft>
          <a:spcPct val="0"/>
        </a:spcAft>
        <a:defRPr sz="4400" kern="1200">
          <a:solidFill>
            <a:schemeClr val="tx1"/>
          </a:solidFill>
          <a:latin typeface="+mj-lt"/>
          <a:ea typeface="+mj-ea"/>
          <a:cs typeface="+mj-cs"/>
        </a:defRPr>
      </a:lvl1pPr>
      <a:lvl2pPr algn="ctr" rtl="0" eaLnBrk="0" fontAlgn="base" latinLnBrk="1" hangingPunct="0">
        <a:spcBef>
          <a:spcPct val="0"/>
        </a:spcBef>
        <a:spcAft>
          <a:spcPct val="0"/>
        </a:spcAft>
        <a:defRPr sz="4400">
          <a:solidFill>
            <a:schemeClr val="tx1"/>
          </a:solidFill>
          <a:latin typeface="맑은 고딕" pitchFamily="50" charset="-127"/>
          <a:ea typeface="맑은 고딕" pitchFamily="50" charset="-127"/>
        </a:defRPr>
      </a:lvl2pPr>
      <a:lvl3pPr algn="ctr" rtl="0" eaLnBrk="0" fontAlgn="base" latinLnBrk="1" hangingPunct="0">
        <a:spcBef>
          <a:spcPct val="0"/>
        </a:spcBef>
        <a:spcAft>
          <a:spcPct val="0"/>
        </a:spcAft>
        <a:defRPr sz="4400">
          <a:solidFill>
            <a:schemeClr val="tx1"/>
          </a:solidFill>
          <a:latin typeface="맑은 고딕" pitchFamily="50" charset="-127"/>
          <a:ea typeface="맑은 고딕" pitchFamily="50" charset="-127"/>
        </a:defRPr>
      </a:lvl3pPr>
      <a:lvl4pPr algn="ctr" rtl="0" eaLnBrk="0" fontAlgn="base" latinLnBrk="1" hangingPunct="0">
        <a:spcBef>
          <a:spcPct val="0"/>
        </a:spcBef>
        <a:spcAft>
          <a:spcPct val="0"/>
        </a:spcAft>
        <a:defRPr sz="4400">
          <a:solidFill>
            <a:schemeClr val="tx1"/>
          </a:solidFill>
          <a:latin typeface="맑은 고딕" pitchFamily="50" charset="-127"/>
          <a:ea typeface="맑은 고딕" pitchFamily="50" charset="-127"/>
        </a:defRPr>
      </a:lvl4pPr>
      <a:lvl5pPr algn="ctr" rtl="0" eaLnBrk="0" fontAlgn="base" latinLnBrk="1" hangingPunct="0">
        <a:spcBef>
          <a:spcPct val="0"/>
        </a:spcBef>
        <a:spcAft>
          <a:spcPct val="0"/>
        </a:spcAft>
        <a:defRPr sz="4400">
          <a:solidFill>
            <a:schemeClr val="tx1"/>
          </a:solidFill>
          <a:latin typeface="맑은 고딕" pitchFamily="50" charset="-127"/>
          <a:ea typeface="맑은 고딕" pitchFamily="50" charset="-127"/>
        </a:defRPr>
      </a:lvl5pPr>
      <a:lvl6pPr marL="457200" algn="ctr" rtl="0" fontAlgn="base" latinLnBrk="1">
        <a:spcBef>
          <a:spcPct val="0"/>
        </a:spcBef>
        <a:spcAft>
          <a:spcPct val="0"/>
        </a:spcAft>
        <a:defRPr sz="4400">
          <a:solidFill>
            <a:schemeClr val="tx1"/>
          </a:solidFill>
          <a:latin typeface="맑은 고딕" pitchFamily="50" charset="-127"/>
          <a:ea typeface="맑은 고딕" pitchFamily="50" charset="-127"/>
        </a:defRPr>
      </a:lvl6pPr>
      <a:lvl7pPr marL="914400" algn="ctr" rtl="0" fontAlgn="base" latinLnBrk="1">
        <a:spcBef>
          <a:spcPct val="0"/>
        </a:spcBef>
        <a:spcAft>
          <a:spcPct val="0"/>
        </a:spcAft>
        <a:defRPr sz="4400">
          <a:solidFill>
            <a:schemeClr val="tx1"/>
          </a:solidFill>
          <a:latin typeface="맑은 고딕" pitchFamily="50" charset="-127"/>
          <a:ea typeface="맑은 고딕" pitchFamily="50" charset="-127"/>
        </a:defRPr>
      </a:lvl7pPr>
      <a:lvl8pPr marL="1371600" algn="ctr" rtl="0" fontAlgn="base" latinLnBrk="1">
        <a:spcBef>
          <a:spcPct val="0"/>
        </a:spcBef>
        <a:spcAft>
          <a:spcPct val="0"/>
        </a:spcAft>
        <a:defRPr sz="4400">
          <a:solidFill>
            <a:schemeClr val="tx1"/>
          </a:solidFill>
          <a:latin typeface="맑은 고딕" pitchFamily="50" charset="-127"/>
          <a:ea typeface="맑은 고딕" pitchFamily="50" charset="-127"/>
        </a:defRPr>
      </a:lvl8pPr>
      <a:lvl9pPr marL="1828800" algn="ctr" rtl="0" fontAlgn="base" latinLnBrk="1">
        <a:spcBef>
          <a:spcPct val="0"/>
        </a:spcBef>
        <a:spcAft>
          <a:spcPct val="0"/>
        </a:spcAft>
        <a:defRPr sz="4400">
          <a:solidFill>
            <a:schemeClr val="tx1"/>
          </a:solidFill>
          <a:latin typeface="맑은 고딕" pitchFamily="50" charset="-127"/>
          <a:ea typeface="맑은 고딕" pitchFamily="50" charset="-127"/>
        </a:defRPr>
      </a:lvl9pPr>
    </p:titleStyle>
    <p:bodyStyle>
      <a:lvl1pPr marL="342900" indent="-342900" algn="l" rtl="0" eaLnBrk="0" fontAlgn="base" latinLnBrk="1"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latinLnBrk="1"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latinLnBrk="1"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latinLnBrk="1"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latinLnBrk="1"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1"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
        <p:nvSpPr>
          <p:cNvPr id="5"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
        <p:nvSpPr>
          <p:cNvPr id="6" name="슬라이드 번호 개체 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1" hangingPunct="1">
              <a:lnSpc>
                <a:spcPct val="100000"/>
              </a:lnSpc>
              <a:spcBef>
                <a:spcPts val="0"/>
              </a:spcBef>
              <a:spcAft>
                <a:spcPts val="0"/>
              </a:spcAft>
              <a:buClrTx/>
              <a:buSzTx/>
              <a:buFontTx/>
              <a:buNone/>
              <a:tabLst/>
              <a:defRPr/>
            </a:pPr>
            <a:fld id="{54474919-CD09-461C-BAD7-5D368C3C3C94}" type="slidenum">
              <a:rPr kumimoji="0" lang="ko-KR" altLang="en-US" sz="1200" b="0" i="0" u="none" strike="noStrike" kern="1200" cap="none" spc="0" normalizeH="0" baseline="0" noProof="0" smtClean="0">
                <a:ln>
                  <a:noFill/>
                </a:ln>
                <a:solidFill>
                  <a:prstClr val="black">
                    <a:tint val="75000"/>
                  </a:prstClr>
                </a:solidFill>
                <a:effectLst/>
                <a:uLnTx/>
                <a:uFillTx/>
                <a:latin typeface="맑은 고딕"/>
                <a:ea typeface="맑은 고딕" panose="020B0503020000020004" pitchFamily="50" charset="-127"/>
                <a:cs typeface="+mn-cs"/>
              </a:rPr>
              <a:pPr marL="0" marR="0" lvl="0" indent="0" algn="r" defTabSz="914400" rtl="0" eaLnBrk="1" fontAlgn="auto" latinLnBrk="1" hangingPunct="1">
                <a:lnSpc>
                  <a:spcPct val="100000"/>
                </a:lnSpc>
                <a:spcBef>
                  <a:spcPts val="0"/>
                </a:spcBef>
                <a:spcAft>
                  <a:spcPts val="0"/>
                </a:spcAft>
                <a:buClrTx/>
                <a:buSzTx/>
                <a:buFontTx/>
                <a:buNone/>
                <a:tabLst/>
                <a:defRPr/>
              </a:pPr>
              <a:t>‹#›</a:t>
            </a:fld>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Tree>
    <p:extLst>
      <p:ext uri="{BB962C8B-B14F-4D97-AF65-F5344CB8AC3E}">
        <p14:creationId xmlns:p14="http://schemas.microsoft.com/office/powerpoint/2010/main" val="3865520918"/>
      </p:ext>
    </p:extLst>
  </p:cSld>
  <p:clrMap bg1="lt1" tx1="dk1" bg2="lt2" tx2="dk2" accent1="accent1" accent2="accent2" accent3="accent3" accent4="accent4" accent5="accent5" accent6="accent6" hlink="hlink" folHlink="folHlink"/>
  <p:sldLayoutIdLst>
    <p:sldLayoutId id="2147483735" r:id="rId1"/>
    <p:sldLayoutId id="2147483736" r:id="rId2"/>
    <p:sldLayoutId id="2147483737" r:id="rId3"/>
    <p:sldLayoutId id="2147483738" r:id="rId4"/>
    <p:sldLayoutId id="2147483739" r:id="rId5"/>
    <p:sldLayoutId id="2147483740" r:id="rId6"/>
    <p:sldLayoutId id="2147483741" r:id="rId7"/>
    <p:sldLayoutId id="2147483742" r:id="rId8"/>
    <p:sldLayoutId id="2147483743" r:id="rId9"/>
    <p:sldLayoutId id="2147483744" r:id="rId10"/>
    <p:sldLayoutId id="2147483745" r:id="rId11"/>
  </p:sldLayoutIdLst>
  <p:timing>
    <p:tnLst>
      <p:par>
        <p:cTn id="1" dur="indefinite" restart="never" nodeType="tmRoot"/>
      </p:par>
    </p:tnLst>
  </p:timing>
  <p:hf hdr="0" ftr="0" dt="0"/>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제목 개체 틀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ko-KR" altLang="en-US" smtClean="0"/>
              <a:t>마스터 제목 스타일 편집</a:t>
            </a:r>
          </a:p>
        </p:txBody>
      </p:sp>
      <p:sp>
        <p:nvSpPr>
          <p:cNvPr id="1027" name="텍스트 개체 틀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p>
        </p:txBody>
      </p:sp>
      <p:sp>
        <p:nvSpPr>
          <p:cNvPr id="4" name="날짜 개체 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latinLnBrk="1" hangingPunct="1">
              <a:spcBef>
                <a:spcPts val="0"/>
              </a:spcBef>
              <a:spcAft>
                <a:spcPts val="0"/>
              </a:spcAft>
              <a:defRPr kumimoji="0" sz="1200">
                <a:solidFill>
                  <a:schemeClr val="tx1">
                    <a:tint val="75000"/>
                  </a:schemeClr>
                </a:solidFill>
                <a:latin typeface="+mn-lt"/>
                <a:ea typeface="+mn-ea"/>
              </a:defRPr>
            </a:lvl1pPr>
          </a:lstStyle>
          <a:p>
            <a:pPr marL="0" marR="0" lvl="0" indent="0" algn="l" defTabSz="914400" rtl="0" eaLnBrk="1" fontAlgn="auto" latinLnBrk="1"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
        <p:nvSpPr>
          <p:cNvPr id="5"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latinLnBrk="1" hangingPunct="1">
              <a:spcBef>
                <a:spcPts val="0"/>
              </a:spcBef>
              <a:spcAft>
                <a:spcPts val="0"/>
              </a:spcAft>
              <a:defRPr kumimoji="0" sz="1200">
                <a:solidFill>
                  <a:schemeClr val="tx1">
                    <a:tint val="75000"/>
                  </a:schemeClr>
                </a:solidFill>
                <a:latin typeface="+mn-lt"/>
                <a:ea typeface="+mn-ea"/>
              </a:defRPr>
            </a:lvl1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
        <p:nvSpPr>
          <p:cNvPr id="6" name="슬라이드 번호 개체 틀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latinLnBrk="1" hangingPunct="1">
              <a:defRPr kumimoji="0" sz="1200">
                <a:solidFill>
                  <a:srgbClr val="898989"/>
                </a:solidFill>
                <a:ea typeface="맑은 고딕" panose="020B0503020000020004" pitchFamily="50" charset="-127"/>
              </a:defRPr>
            </a:lvl1pPr>
          </a:lstStyle>
          <a:p>
            <a:pPr marL="0" marR="0" lvl="0" indent="0" algn="r" defTabSz="914400" rtl="0" eaLnBrk="1" fontAlgn="base" latinLnBrk="1" hangingPunct="1">
              <a:lnSpc>
                <a:spcPct val="100000"/>
              </a:lnSpc>
              <a:spcBef>
                <a:spcPct val="0"/>
              </a:spcBef>
              <a:spcAft>
                <a:spcPct val="0"/>
              </a:spcAft>
              <a:buClrTx/>
              <a:buSzTx/>
              <a:buFontTx/>
              <a:buNone/>
              <a:tabLst/>
              <a:defRPr/>
            </a:pPr>
            <a:fld id="{44F3CAAF-FD4C-4443-AB0B-2ECCDBCA7037}" type="slidenum">
              <a:rPr kumimoji="0" lang="ko-KR" altLang="en-US" sz="1200" b="0" i="0" u="none" strike="noStrike" kern="1200" cap="none" spc="0" normalizeH="0" baseline="0" noProof="0">
                <a:ln>
                  <a:noFill/>
                </a:ln>
                <a:solidFill>
                  <a:srgbClr val="898989"/>
                </a:solidFill>
                <a:effectLst/>
                <a:uLnTx/>
                <a:uFillTx/>
                <a:latin typeface="맑은 고딕"/>
                <a:ea typeface="맑은 고딕" panose="020B0503020000020004"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a:t>
            </a:fld>
            <a:endParaRPr kumimoji="0" lang="ko-KR" altLang="en-US" sz="1200" b="0" i="0" u="none" strike="noStrike" kern="1200" cap="none" spc="0" normalizeH="0" baseline="0" noProof="0">
              <a:ln>
                <a:noFill/>
              </a:ln>
              <a:solidFill>
                <a:srgbClr val="898989"/>
              </a:solidFill>
              <a:effectLst/>
              <a:uLnTx/>
              <a:uFillTx/>
              <a:latin typeface="맑은 고딕"/>
              <a:ea typeface="맑은 고딕" panose="020B0503020000020004" pitchFamily="50" charset="-127"/>
              <a:cs typeface="+mn-cs"/>
            </a:endParaRPr>
          </a:p>
        </p:txBody>
      </p:sp>
    </p:spTree>
    <p:extLst>
      <p:ext uri="{BB962C8B-B14F-4D97-AF65-F5344CB8AC3E}">
        <p14:creationId xmlns:p14="http://schemas.microsoft.com/office/powerpoint/2010/main" val="699056127"/>
      </p:ext>
    </p:extLst>
  </p:cSld>
  <p:clrMap bg1="lt1" tx1="dk1" bg2="lt2" tx2="dk2" accent1="accent1" accent2="accent2" accent3="accent3" accent4="accent4" accent5="accent5" accent6="accent6" hlink="hlink" folHlink="folHlink"/>
  <p:sldLayoutIdLst>
    <p:sldLayoutId id="2147483747" r:id="rId1"/>
    <p:sldLayoutId id="2147483748" r:id="rId2"/>
    <p:sldLayoutId id="2147483749" r:id="rId3"/>
    <p:sldLayoutId id="2147483750" r:id="rId4"/>
    <p:sldLayoutId id="2147483751" r:id="rId5"/>
    <p:sldLayoutId id="2147483752" r:id="rId6"/>
    <p:sldLayoutId id="2147483753" r:id="rId7"/>
    <p:sldLayoutId id="2147483754" r:id="rId8"/>
    <p:sldLayoutId id="2147483755" r:id="rId9"/>
    <p:sldLayoutId id="2147483756" r:id="rId10"/>
    <p:sldLayoutId id="2147483757" r:id="rId11"/>
  </p:sldLayoutIdLst>
  <p:timing>
    <p:tnLst>
      <p:par>
        <p:cTn id="1" dur="indefinite" restart="never" nodeType="tmRoot"/>
      </p:par>
    </p:tnLst>
  </p:timing>
  <p:hf hdr="0" ftr="0" dt="0"/>
  <p:txStyles>
    <p:titleStyle>
      <a:lvl1pPr algn="ctr" rtl="0" eaLnBrk="0" fontAlgn="base" latinLnBrk="1" hangingPunct="0">
        <a:spcBef>
          <a:spcPct val="0"/>
        </a:spcBef>
        <a:spcAft>
          <a:spcPct val="0"/>
        </a:spcAft>
        <a:defRPr sz="4400" kern="1200">
          <a:solidFill>
            <a:schemeClr val="tx1"/>
          </a:solidFill>
          <a:latin typeface="+mj-lt"/>
          <a:ea typeface="+mj-ea"/>
          <a:cs typeface="+mj-cs"/>
        </a:defRPr>
      </a:lvl1pPr>
      <a:lvl2pPr algn="ctr" rtl="0" eaLnBrk="0" fontAlgn="base" latinLnBrk="1" hangingPunct="0">
        <a:spcBef>
          <a:spcPct val="0"/>
        </a:spcBef>
        <a:spcAft>
          <a:spcPct val="0"/>
        </a:spcAft>
        <a:defRPr sz="4400">
          <a:solidFill>
            <a:schemeClr val="tx1"/>
          </a:solidFill>
          <a:latin typeface="맑은 고딕" pitchFamily="50" charset="-127"/>
          <a:ea typeface="맑은 고딕" pitchFamily="50" charset="-127"/>
        </a:defRPr>
      </a:lvl2pPr>
      <a:lvl3pPr algn="ctr" rtl="0" eaLnBrk="0" fontAlgn="base" latinLnBrk="1" hangingPunct="0">
        <a:spcBef>
          <a:spcPct val="0"/>
        </a:spcBef>
        <a:spcAft>
          <a:spcPct val="0"/>
        </a:spcAft>
        <a:defRPr sz="4400">
          <a:solidFill>
            <a:schemeClr val="tx1"/>
          </a:solidFill>
          <a:latin typeface="맑은 고딕" pitchFamily="50" charset="-127"/>
          <a:ea typeface="맑은 고딕" pitchFamily="50" charset="-127"/>
        </a:defRPr>
      </a:lvl3pPr>
      <a:lvl4pPr algn="ctr" rtl="0" eaLnBrk="0" fontAlgn="base" latinLnBrk="1" hangingPunct="0">
        <a:spcBef>
          <a:spcPct val="0"/>
        </a:spcBef>
        <a:spcAft>
          <a:spcPct val="0"/>
        </a:spcAft>
        <a:defRPr sz="4400">
          <a:solidFill>
            <a:schemeClr val="tx1"/>
          </a:solidFill>
          <a:latin typeface="맑은 고딕" pitchFamily="50" charset="-127"/>
          <a:ea typeface="맑은 고딕" pitchFamily="50" charset="-127"/>
        </a:defRPr>
      </a:lvl4pPr>
      <a:lvl5pPr algn="ctr" rtl="0" eaLnBrk="0" fontAlgn="base" latinLnBrk="1" hangingPunct="0">
        <a:spcBef>
          <a:spcPct val="0"/>
        </a:spcBef>
        <a:spcAft>
          <a:spcPct val="0"/>
        </a:spcAft>
        <a:defRPr sz="4400">
          <a:solidFill>
            <a:schemeClr val="tx1"/>
          </a:solidFill>
          <a:latin typeface="맑은 고딕" pitchFamily="50" charset="-127"/>
          <a:ea typeface="맑은 고딕" pitchFamily="50" charset="-127"/>
        </a:defRPr>
      </a:lvl5pPr>
      <a:lvl6pPr marL="457200" algn="ctr" rtl="0" fontAlgn="base" latinLnBrk="1">
        <a:spcBef>
          <a:spcPct val="0"/>
        </a:spcBef>
        <a:spcAft>
          <a:spcPct val="0"/>
        </a:spcAft>
        <a:defRPr sz="4400">
          <a:solidFill>
            <a:schemeClr val="tx1"/>
          </a:solidFill>
          <a:latin typeface="맑은 고딕" pitchFamily="50" charset="-127"/>
          <a:ea typeface="맑은 고딕" pitchFamily="50" charset="-127"/>
        </a:defRPr>
      </a:lvl6pPr>
      <a:lvl7pPr marL="914400" algn="ctr" rtl="0" fontAlgn="base" latinLnBrk="1">
        <a:spcBef>
          <a:spcPct val="0"/>
        </a:spcBef>
        <a:spcAft>
          <a:spcPct val="0"/>
        </a:spcAft>
        <a:defRPr sz="4400">
          <a:solidFill>
            <a:schemeClr val="tx1"/>
          </a:solidFill>
          <a:latin typeface="맑은 고딕" pitchFamily="50" charset="-127"/>
          <a:ea typeface="맑은 고딕" pitchFamily="50" charset="-127"/>
        </a:defRPr>
      </a:lvl7pPr>
      <a:lvl8pPr marL="1371600" algn="ctr" rtl="0" fontAlgn="base" latinLnBrk="1">
        <a:spcBef>
          <a:spcPct val="0"/>
        </a:spcBef>
        <a:spcAft>
          <a:spcPct val="0"/>
        </a:spcAft>
        <a:defRPr sz="4400">
          <a:solidFill>
            <a:schemeClr val="tx1"/>
          </a:solidFill>
          <a:latin typeface="맑은 고딕" pitchFamily="50" charset="-127"/>
          <a:ea typeface="맑은 고딕" pitchFamily="50" charset="-127"/>
        </a:defRPr>
      </a:lvl8pPr>
      <a:lvl9pPr marL="1828800" algn="ctr" rtl="0" fontAlgn="base" latinLnBrk="1">
        <a:spcBef>
          <a:spcPct val="0"/>
        </a:spcBef>
        <a:spcAft>
          <a:spcPct val="0"/>
        </a:spcAft>
        <a:defRPr sz="4400">
          <a:solidFill>
            <a:schemeClr val="tx1"/>
          </a:solidFill>
          <a:latin typeface="맑은 고딕" pitchFamily="50" charset="-127"/>
          <a:ea typeface="맑은 고딕" pitchFamily="50" charset="-127"/>
        </a:defRPr>
      </a:lvl9pPr>
    </p:titleStyle>
    <p:bodyStyle>
      <a:lvl1pPr marL="342900" indent="-342900" algn="l" rtl="0" eaLnBrk="0" fontAlgn="base" latinLnBrk="1"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latinLnBrk="1"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latinLnBrk="1"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latinLnBrk="1"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latinLnBrk="1"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6.xml"/><Relationship Id="rId5" Type="http://schemas.openxmlformats.org/officeDocument/2006/relationships/image" Target="../media/image10.gif"/><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26.xml"/><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26.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26.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26.xml"/><Relationship Id="rId4" Type="http://schemas.openxmlformats.org/officeDocument/2006/relationships/image" Target="../media/image18.jpeg"/></Relationships>
</file>

<file path=ppt/slides/_rels/slide1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6.xml"/></Relationships>
</file>

<file path=ppt/slides/_rels/slide1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37.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3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8.xml"/></Relationships>
</file>

<file path=ppt/slides/_rels/slide1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0.xml"/><Relationship Id="rId1" Type="http://schemas.openxmlformats.org/officeDocument/2006/relationships/slideLayout" Target="../slideLayouts/slideLayout59.xml"/><Relationship Id="rId5" Type="http://schemas.openxmlformats.org/officeDocument/2006/relationships/image" Target="../media/image24.jpeg"/><Relationship Id="rId4" Type="http://schemas.openxmlformats.org/officeDocument/2006/relationships/image" Target="../media/image23.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9.xml"/></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slide" Target="slide15.xml"/><Relationship Id="rId1" Type="http://schemas.openxmlformats.org/officeDocument/2006/relationships/slideLayout" Target="../slideLayouts/slideLayout59.xml"/><Relationship Id="rId4" Type="http://schemas.openxmlformats.org/officeDocument/2006/relationships/image" Target="../media/image28.png"/></Relationships>
</file>

<file path=ppt/slides/_rels/slide1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1.xml"/><Relationship Id="rId1" Type="http://schemas.openxmlformats.org/officeDocument/2006/relationships/slideLayout" Target="../slideLayouts/slideLayout37.xml"/></Relationships>
</file>

<file path=ppt/slides/_rels/slide2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2.xml"/><Relationship Id="rId1" Type="http://schemas.openxmlformats.org/officeDocument/2006/relationships/slideLayout" Target="../slideLayouts/slideLayout38.xml"/></Relationships>
</file>

<file path=ppt/slides/_rels/slide21.xml.rels><?xml version="1.0" encoding="UTF-8" standalone="yes"?>
<Relationships xmlns="http://schemas.openxmlformats.org/package/2006/relationships"><Relationship Id="rId2" Type="http://schemas.openxmlformats.org/officeDocument/2006/relationships/hyperlink" Target="http://www.economywatch.com/economic-statistics/economic-indicators/Investment_Percentage_of_GDP/" TargetMode="External"/><Relationship Id="rId1" Type="http://schemas.openxmlformats.org/officeDocument/2006/relationships/slideLayout" Target="../slideLayouts/slideLayout38.xml"/></Relationships>
</file>

<file path=ppt/slides/_rels/slide2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38.xml"/></Relationships>
</file>

<file path=ppt/slides/_rels/slide2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37.xml"/></Relationships>
</file>

<file path=ppt/slides/_rels/slide2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3.xml"/><Relationship Id="rId1" Type="http://schemas.openxmlformats.org/officeDocument/2006/relationships/slideLayout" Target="../slideLayouts/slideLayout37.xml"/><Relationship Id="rId6" Type="http://schemas.openxmlformats.org/officeDocument/2006/relationships/image" Target="../media/image36.jpeg"/><Relationship Id="rId5" Type="http://schemas.openxmlformats.org/officeDocument/2006/relationships/image" Target="../media/image35.png"/><Relationship Id="rId4" Type="http://schemas.openxmlformats.org/officeDocument/2006/relationships/image" Target="../media/image34.png"/></Relationships>
</file>

<file path=ppt/slides/_rels/slide2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4.xml"/><Relationship Id="rId1" Type="http://schemas.openxmlformats.org/officeDocument/2006/relationships/slideLayout" Target="../slideLayouts/slideLayout37.xml"/></Relationships>
</file>

<file path=ppt/slides/_rels/slide2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37.xml"/></Relationships>
</file>

<file path=ppt/slides/_rels/slide2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37.xml"/></Relationships>
</file>

<file path=ppt/slides/_rels/slide2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5.xml"/><Relationship Id="rId1" Type="http://schemas.openxmlformats.org/officeDocument/2006/relationships/slideLayout" Target="../slideLayouts/slideLayout37.xml"/></Relationships>
</file>

<file path=ppt/slides/_rels/slide29.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3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ctrTitle"/>
          </p:nvPr>
        </p:nvSpPr>
        <p:spPr>
          <a:xfrm>
            <a:off x="683568" y="908720"/>
            <a:ext cx="7772400" cy="1656183"/>
          </a:xfrm>
        </p:spPr>
        <p:txBody>
          <a:bodyPr>
            <a:noAutofit/>
          </a:bodyPr>
          <a:lstStyle/>
          <a:p>
            <a:r>
              <a:rPr lang="ko-KR" altLang="en-US" b="1" dirty="0" smtClean="0">
                <a:solidFill>
                  <a:srgbClr val="640000"/>
                </a:solidFill>
                <a:latin typeface="Bookman Old Style" panose="02050604050505020204" pitchFamily="18" charset="0"/>
                <a:cs typeface="Times New Roman" panose="02020603050405020304" pitchFamily="18" charset="0"/>
              </a:rPr>
              <a:t>중국 경제 전망</a:t>
            </a:r>
            <a:endParaRPr lang="ko-KR" altLang="en-US" b="1" dirty="0">
              <a:solidFill>
                <a:srgbClr val="640000"/>
              </a:solidFill>
              <a:latin typeface="Bookman Old Style" panose="02050604050505020204" pitchFamily="18" charset="0"/>
              <a:cs typeface="Times New Roman" panose="02020603050405020304" pitchFamily="18" charset="0"/>
            </a:endParaRPr>
          </a:p>
        </p:txBody>
      </p:sp>
      <p:sp>
        <p:nvSpPr>
          <p:cNvPr id="5" name="부제목 2"/>
          <p:cNvSpPr>
            <a:spLocks noGrp="1"/>
          </p:cNvSpPr>
          <p:nvPr>
            <p:ph type="subTitle" idx="1"/>
          </p:nvPr>
        </p:nvSpPr>
        <p:spPr>
          <a:xfrm>
            <a:off x="1403350" y="2852738"/>
            <a:ext cx="6400800" cy="2663825"/>
          </a:xfrm>
        </p:spPr>
        <p:txBody>
          <a:bodyPr>
            <a:normAutofit lnSpcReduction="10000"/>
          </a:bodyPr>
          <a:lstStyle/>
          <a:p>
            <a:pPr>
              <a:spcBef>
                <a:spcPts val="1200"/>
              </a:spcBef>
              <a:defRPr/>
            </a:pPr>
            <a:endParaRPr lang="en-US" altLang="ko-KR" sz="2200" b="1" dirty="0" smtClean="0">
              <a:solidFill>
                <a:schemeClr val="tx1">
                  <a:lumMod val="75000"/>
                  <a:lumOff val="25000"/>
                </a:schemeClr>
              </a:solidFill>
            </a:endParaRPr>
          </a:p>
          <a:p>
            <a:pPr>
              <a:spcBef>
                <a:spcPts val="1200"/>
              </a:spcBef>
              <a:defRPr/>
            </a:pPr>
            <a:r>
              <a:rPr lang="en-US" altLang="ko-KR" sz="2200" b="1" dirty="0" smtClean="0">
                <a:solidFill>
                  <a:schemeClr val="tx1"/>
                </a:solidFill>
              </a:rPr>
              <a:t>SHAPE </a:t>
            </a:r>
            <a:r>
              <a:rPr lang="ko-KR" altLang="en-US" sz="2200" b="1" dirty="0" smtClean="0">
                <a:solidFill>
                  <a:schemeClr val="tx1"/>
                </a:solidFill>
              </a:rPr>
              <a:t>특강</a:t>
            </a:r>
            <a:endParaRPr lang="en-US" altLang="ko-KR" sz="2200" b="1" dirty="0" smtClean="0">
              <a:solidFill>
                <a:schemeClr val="tx1"/>
              </a:solidFill>
            </a:endParaRPr>
          </a:p>
          <a:p>
            <a:pPr>
              <a:spcBef>
                <a:spcPts val="1200"/>
              </a:spcBef>
              <a:defRPr/>
            </a:pPr>
            <a:r>
              <a:rPr lang="en-US" altLang="ko-KR" sz="2200" b="1" dirty="0" smtClean="0">
                <a:solidFill>
                  <a:schemeClr val="tx1"/>
                </a:solidFill>
              </a:rPr>
              <a:t>24/11/13</a:t>
            </a:r>
          </a:p>
          <a:p>
            <a:pPr>
              <a:spcBef>
                <a:spcPts val="1200"/>
              </a:spcBef>
              <a:defRPr/>
            </a:pPr>
            <a:endParaRPr lang="en-US" altLang="ko-KR" sz="2200" b="1" dirty="0" smtClean="0">
              <a:solidFill>
                <a:schemeClr val="tx1"/>
              </a:solidFill>
            </a:endParaRPr>
          </a:p>
          <a:p>
            <a:pPr>
              <a:defRPr/>
            </a:pPr>
            <a:endParaRPr lang="en-US" altLang="ko-KR" sz="2200" b="1" dirty="0" smtClean="0">
              <a:solidFill>
                <a:schemeClr val="tx1"/>
              </a:solidFill>
            </a:endParaRPr>
          </a:p>
          <a:p>
            <a:pPr>
              <a:defRPr/>
            </a:pPr>
            <a:r>
              <a:rPr lang="ko-KR" altLang="en-US" sz="2400" b="1" dirty="0" err="1" smtClean="0">
                <a:solidFill>
                  <a:schemeClr val="tx1"/>
                </a:solidFill>
              </a:rPr>
              <a:t>이강표</a:t>
            </a:r>
            <a:r>
              <a:rPr lang="ko-KR" altLang="en-US" sz="2400" b="1" dirty="0" smtClean="0">
                <a:solidFill>
                  <a:schemeClr val="tx1"/>
                </a:solidFill>
              </a:rPr>
              <a:t> </a:t>
            </a:r>
            <a:r>
              <a:rPr lang="en-US" altLang="ko-KR" sz="2400" b="1" dirty="0" smtClean="0">
                <a:solidFill>
                  <a:schemeClr val="tx1"/>
                </a:solidFill>
              </a:rPr>
              <a:t>(</a:t>
            </a:r>
            <a:r>
              <a:rPr lang="en-US" altLang="ko-KR" sz="2400" dirty="0" smtClean="0">
                <a:solidFill>
                  <a:schemeClr val="tx1"/>
                </a:solidFill>
                <a:latin typeface="Tahoma" panose="020B0604030504040204" pitchFamily="34" charset="0"/>
                <a:ea typeface="Tahoma" panose="020B0604030504040204" pitchFamily="34" charset="0"/>
                <a:cs typeface="Tahoma" panose="020B0604030504040204" pitchFamily="34" charset="0"/>
              </a:rPr>
              <a:t>Khan-</a:t>
            </a:r>
            <a:r>
              <a:rPr lang="en-US" altLang="ko-KR" sz="240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Pyo</a:t>
            </a:r>
            <a:r>
              <a:rPr lang="en-US" altLang="ko-KR" sz="2400" dirty="0" smtClean="0">
                <a:solidFill>
                  <a:schemeClr val="tx1"/>
                </a:solidFill>
                <a:latin typeface="Tahoma" panose="020B0604030504040204" pitchFamily="34" charset="0"/>
                <a:ea typeface="Tahoma" panose="020B0604030504040204" pitchFamily="34" charset="0"/>
                <a:cs typeface="Tahoma" panose="020B0604030504040204" pitchFamily="34" charset="0"/>
              </a:rPr>
              <a:t> Lee</a:t>
            </a:r>
            <a:r>
              <a:rPr lang="en-US" altLang="ko-KR" sz="2400" b="1" dirty="0" smtClean="0">
                <a:solidFill>
                  <a:schemeClr val="tx1"/>
                </a:solidFill>
              </a:rPr>
              <a:t>)</a:t>
            </a:r>
          </a:p>
          <a:p>
            <a:pPr>
              <a:defRPr/>
            </a:pPr>
            <a:endParaRPr lang="ko-KR" altLang="en-US" sz="2200" b="1" dirty="0">
              <a:solidFill>
                <a:schemeClr val="tx1">
                  <a:lumMod val="75000"/>
                  <a:lumOff val="25000"/>
                </a:schemeClr>
              </a:solidFill>
            </a:endParaRPr>
          </a:p>
        </p:txBody>
      </p:sp>
    </p:spTree>
    <p:extLst>
      <p:ext uri="{BB962C8B-B14F-4D97-AF65-F5344CB8AC3E}">
        <p14:creationId xmlns:p14="http://schemas.microsoft.com/office/powerpoint/2010/main" val="32133472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제목 1"/>
          <p:cNvSpPr>
            <a:spLocks noGrp="1"/>
          </p:cNvSpPr>
          <p:nvPr>
            <p:ph type="title"/>
          </p:nvPr>
        </p:nvSpPr>
        <p:spPr>
          <a:xfrm>
            <a:off x="755650" y="276225"/>
            <a:ext cx="8388350" cy="560388"/>
          </a:xfrm>
        </p:spPr>
        <p:txBody>
          <a:bodyPr/>
          <a:lstStyle/>
          <a:p>
            <a:pPr eaLnBrk="1" hangingPunct="1"/>
            <a:r>
              <a:rPr lang="ko-KR" altLang="en-US" sz="2600" smtClean="0"/>
              <a:t>중국 경제성장률 추이</a:t>
            </a:r>
          </a:p>
        </p:txBody>
      </p:sp>
      <p:sp>
        <p:nvSpPr>
          <p:cNvPr id="124931" name="내용 개체 틀 2"/>
          <p:cNvSpPr>
            <a:spLocks noGrp="1"/>
          </p:cNvSpPr>
          <p:nvPr>
            <p:ph idx="1"/>
          </p:nvPr>
        </p:nvSpPr>
        <p:spPr>
          <a:xfrm>
            <a:off x="468313" y="5084763"/>
            <a:ext cx="8289925" cy="360362"/>
          </a:xfrm>
        </p:spPr>
        <p:txBody>
          <a:bodyPr/>
          <a:lstStyle/>
          <a:p>
            <a:pPr marL="287338" indent="-395288"/>
            <a:r>
              <a:rPr lang="ko-KR" altLang="en-US" sz="1600" smtClean="0"/>
              <a:t>최근 성장률 추이</a:t>
            </a:r>
          </a:p>
        </p:txBody>
      </p:sp>
      <p:sp>
        <p:nvSpPr>
          <p:cNvPr id="124932" name="슬라이드 번호 개체 틀 3"/>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latinLnBrk="1">
              <a:spcBef>
                <a:spcPct val="20000"/>
              </a:spcBef>
              <a:buFont typeface="Arial" panose="020B0604020202020204" pitchFamily="34" charset="0"/>
              <a:buChar char="•"/>
              <a:defRPr sz="3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20000"/>
              </a:spcBef>
              <a:buFont typeface="Arial" panose="020B0604020202020204" pitchFamily="34" charset="0"/>
              <a:buChar char="–"/>
              <a:defRPr sz="28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20000"/>
              </a:spcBef>
              <a:buFont typeface="Arial" panose="020B0604020202020204" pitchFamily="34" charset="0"/>
              <a:buChar char="•"/>
              <a:defRPr sz="24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9pPr>
          </a:lstStyle>
          <a:p>
            <a:pPr latinLnBrk="0">
              <a:spcBef>
                <a:spcPct val="0"/>
              </a:spcBef>
              <a:buFontTx/>
              <a:buNone/>
            </a:pPr>
            <a:fld id="{61D8F003-A218-40F9-8A0D-E5AFCC60B42E}" type="slidenum">
              <a:rPr lang="ko-KR" altLang="en-US" sz="1200" smtClean="0">
                <a:solidFill>
                  <a:srgbClr val="898989"/>
                </a:solidFill>
                <a:ea typeface="굴림" panose="020B0600000101010101" pitchFamily="50" charset="-127"/>
              </a:rPr>
              <a:pPr latinLnBrk="0">
                <a:spcBef>
                  <a:spcPct val="0"/>
                </a:spcBef>
                <a:buFontTx/>
                <a:buNone/>
              </a:pPr>
              <a:t>2</a:t>
            </a:fld>
            <a:endParaRPr lang="ko-KR" altLang="en-US" sz="1200" smtClean="0">
              <a:solidFill>
                <a:srgbClr val="898989"/>
              </a:solidFill>
              <a:ea typeface="굴림" panose="020B0600000101010101" pitchFamily="50" charset="-127"/>
            </a:endParaRPr>
          </a:p>
        </p:txBody>
      </p:sp>
      <p:pic>
        <p:nvPicPr>
          <p:cNvPr id="124933" name="Picture 2" descr="C:\Users\sogang\Documents\자료\Countries\China\Production, income, consumption &amp; savings\China's GDP 1980-2014.png"/>
          <p:cNvPicPr>
            <a:picLocks noChangeAspect="1" noChangeArrowheads="1"/>
          </p:cNvPicPr>
          <p:nvPr/>
        </p:nvPicPr>
        <p:blipFill>
          <a:blip r:embed="rId3">
            <a:extLst>
              <a:ext uri="{28A0092B-C50C-407E-A947-70E740481C1C}">
                <a14:useLocalDpi xmlns:a14="http://schemas.microsoft.com/office/drawing/2010/main" val="0"/>
              </a:ext>
            </a:extLst>
          </a:blip>
          <a:srcRect b="10899"/>
          <a:stretch>
            <a:fillRect/>
          </a:stretch>
        </p:blipFill>
        <p:spPr bwMode="auto">
          <a:xfrm>
            <a:off x="1081088" y="1125538"/>
            <a:ext cx="6946900" cy="3671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5" name="표 4"/>
          <p:cNvGraphicFramePr>
            <a:graphicFrameLocks noGrp="1"/>
          </p:cNvGraphicFramePr>
          <p:nvPr>
            <p:extLst>
              <p:ext uri="{D42A27DB-BD31-4B8C-83A1-F6EECF244321}">
                <p14:modId xmlns:p14="http://schemas.microsoft.com/office/powerpoint/2010/main" val="3282034152"/>
              </p:ext>
            </p:extLst>
          </p:nvPr>
        </p:nvGraphicFramePr>
        <p:xfrm>
          <a:off x="971550" y="5445125"/>
          <a:ext cx="7715250" cy="741364"/>
        </p:xfrm>
        <a:graphic>
          <a:graphicData uri="http://schemas.openxmlformats.org/drawingml/2006/table">
            <a:tbl>
              <a:tblPr firstRow="1" bandRow="1">
                <a:tableStyleId>{21E4AEA4-8DFA-4A89-87EB-49C32662AFE0}</a:tableStyleId>
              </a:tblPr>
              <a:tblGrid>
                <a:gridCol w="981942">
                  <a:extLst>
                    <a:ext uri="{9D8B030D-6E8A-4147-A177-3AD203B41FA5}">
                      <a16:colId xmlns:a16="http://schemas.microsoft.com/office/drawing/2014/main" val="20000"/>
                    </a:ext>
                  </a:extLst>
                </a:gridCol>
                <a:gridCol w="816639">
                  <a:extLst>
                    <a:ext uri="{9D8B030D-6E8A-4147-A177-3AD203B41FA5}">
                      <a16:colId xmlns:a16="http://schemas.microsoft.com/office/drawing/2014/main" val="20001"/>
                    </a:ext>
                  </a:extLst>
                </a:gridCol>
                <a:gridCol w="816639">
                  <a:extLst>
                    <a:ext uri="{9D8B030D-6E8A-4147-A177-3AD203B41FA5}">
                      <a16:colId xmlns:a16="http://schemas.microsoft.com/office/drawing/2014/main" val="20002"/>
                    </a:ext>
                  </a:extLst>
                </a:gridCol>
                <a:gridCol w="816639">
                  <a:extLst>
                    <a:ext uri="{9D8B030D-6E8A-4147-A177-3AD203B41FA5}">
                      <a16:colId xmlns:a16="http://schemas.microsoft.com/office/drawing/2014/main" val="20003"/>
                    </a:ext>
                  </a:extLst>
                </a:gridCol>
                <a:gridCol w="816639">
                  <a:extLst>
                    <a:ext uri="{9D8B030D-6E8A-4147-A177-3AD203B41FA5}">
                      <a16:colId xmlns:a16="http://schemas.microsoft.com/office/drawing/2014/main" val="20004"/>
                    </a:ext>
                  </a:extLst>
                </a:gridCol>
                <a:gridCol w="866688">
                  <a:extLst>
                    <a:ext uri="{9D8B030D-6E8A-4147-A177-3AD203B41FA5}">
                      <a16:colId xmlns:a16="http://schemas.microsoft.com/office/drawing/2014/main" val="20005"/>
                    </a:ext>
                  </a:extLst>
                </a:gridCol>
                <a:gridCol w="866688">
                  <a:extLst>
                    <a:ext uri="{9D8B030D-6E8A-4147-A177-3AD203B41FA5}">
                      <a16:colId xmlns:a16="http://schemas.microsoft.com/office/drawing/2014/main" val="20006"/>
                    </a:ext>
                  </a:extLst>
                </a:gridCol>
                <a:gridCol w="866688">
                  <a:extLst>
                    <a:ext uri="{9D8B030D-6E8A-4147-A177-3AD203B41FA5}">
                      <a16:colId xmlns:a16="http://schemas.microsoft.com/office/drawing/2014/main" val="20007"/>
                    </a:ext>
                  </a:extLst>
                </a:gridCol>
                <a:gridCol w="866688">
                  <a:extLst>
                    <a:ext uri="{9D8B030D-6E8A-4147-A177-3AD203B41FA5}">
                      <a16:colId xmlns:a16="http://schemas.microsoft.com/office/drawing/2014/main" val="20008"/>
                    </a:ext>
                  </a:extLst>
                </a:gridCol>
              </a:tblGrid>
              <a:tr h="370682">
                <a:tc>
                  <a:txBody>
                    <a:bodyPr/>
                    <a:lstStyle/>
                    <a:p>
                      <a:pPr algn="ctr" latinLnBrk="1"/>
                      <a:r>
                        <a:rPr lang="ko-KR" altLang="en-US" sz="1400" dirty="0" smtClean="0">
                          <a:latin typeface="Arial" panose="020B0604020202020204" pitchFamily="34" charset="0"/>
                          <a:cs typeface="Arial" panose="020B0604020202020204" pitchFamily="34" charset="0"/>
                        </a:rPr>
                        <a:t>기간</a:t>
                      </a:r>
                      <a:endParaRPr lang="ko-KR" altLang="en-US" sz="1400" dirty="0">
                        <a:latin typeface="Arial" panose="020B0604020202020204" pitchFamily="34" charset="0"/>
                        <a:cs typeface="Arial" panose="020B0604020202020204" pitchFamily="34" charset="0"/>
                      </a:endParaRPr>
                    </a:p>
                  </a:txBody>
                  <a:tcPr marL="91441" marR="91441" marT="45700" marB="45700" anchor="ctr"/>
                </a:tc>
                <a:tc>
                  <a:txBody>
                    <a:bodyPr/>
                    <a:lstStyle/>
                    <a:p>
                      <a:pPr algn="ctr" latinLnBrk="1"/>
                      <a:r>
                        <a:rPr lang="en-US" altLang="ko-KR" sz="1400" dirty="0" smtClean="0">
                          <a:latin typeface="Arial" panose="020B0604020202020204" pitchFamily="34" charset="0"/>
                          <a:cs typeface="Arial" panose="020B0604020202020204" pitchFamily="34" charset="0"/>
                        </a:rPr>
                        <a:t>2011</a:t>
                      </a:r>
                      <a:endParaRPr lang="ko-KR" altLang="en-US" sz="1400" dirty="0">
                        <a:latin typeface="Arial" panose="020B0604020202020204" pitchFamily="34" charset="0"/>
                        <a:cs typeface="Arial" panose="020B0604020202020204" pitchFamily="34" charset="0"/>
                      </a:endParaRPr>
                    </a:p>
                  </a:txBody>
                  <a:tcPr marL="91441" marR="91441" marT="45700" marB="45700" anchor="ctr"/>
                </a:tc>
                <a:tc>
                  <a:txBody>
                    <a:bodyPr/>
                    <a:lstStyle/>
                    <a:p>
                      <a:pPr algn="ctr" latinLnBrk="1"/>
                      <a:r>
                        <a:rPr lang="en-US" altLang="ko-KR" sz="1400" dirty="0" smtClean="0">
                          <a:latin typeface="Arial" panose="020B0604020202020204" pitchFamily="34" charset="0"/>
                          <a:cs typeface="Arial" panose="020B0604020202020204" pitchFamily="34" charset="0"/>
                        </a:rPr>
                        <a:t>2012</a:t>
                      </a:r>
                      <a:endParaRPr lang="ko-KR" altLang="en-US" sz="1400" dirty="0">
                        <a:latin typeface="Arial" panose="020B0604020202020204" pitchFamily="34" charset="0"/>
                        <a:cs typeface="Arial" panose="020B0604020202020204" pitchFamily="34" charset="0"/>
                      </a:endParaRPr>
                    </a:p>
                  </a:txBody>
                  <a:tcPr marL="91441" marR="91441" marT="45700" marB="45700" anchor="ctr"/>
                </a:tc>
                <a:tc>
                  <a:txBody>
                    <a:bodyPr/>
                    <a:lstStyle/>
                    <a:p>
                      <a:pPr algn="ctr" latinLnBrk="1"/>
                      <a:r>
                        <a:rPr lang="en-US" altLang="ko-KR" sz="1400" dirty="0" smtClean="0">
                          <a:latin typeface="Arial" panose="020B0604020202020204" pitchFamily="34" charset="0"/>
                          <a:cs typeface="Arial" panose="020B0604020202020204" pitchFamily="34" charset="0"/>
                        </a:rPr>
                        <a:t>2013</a:t>
                      </a:r>
                      <a:endParaRPr lang="ko-KR" altLang="en-US" sz="1400" dirty="0">
                        <a:latin typeface="Arial" panose="020B0604020202020204" pitchFamily="34" charset="0"/>
                        <a:cs typeface="Arial" panose="020B0604020202020204" pitchFamily="34" charset="0"/>
                      </a:endParaRPr>
                    </a:p>
                  </a:txBody>
                  <a:tcPr marL="91441" marR="91441" marT="45700" marB="45700" anchor="ctr"/>
                </a:tc>
                <a:tc>
                  <a:txBody>
                    <a:bodyPr/>
                    <a:lstStyle/>
                    <a:p>
                      <a:pPr algn="ctr" latinLnBrk="1"/>
                      <a:r>
                        <a:rPr lang="en-US" altLang="ko-KR" sz="1400" dirty="0" smtClean="0">
                          <a:latin typeface="Arial" panose="020B0604020202020204" pitchFamily="34" charset="0"/>
                          <a:cs typeface="Arial" panose="020B0604020202020204" pitchFamily="34" charset="0"/>
                        </a:rPr>
                        <a:t>2014</a:t>
                      </a:r>
                      <a:endParaRPr lang="ko-KR" altLang="en-US" sz="1400" dirty="0">
                        <a:latin typeface="Arial" panose="020B0604020202020204" pitchFamily="34" charset="0"/>
                        <a:cs typeface="Arial" panose="020B0604020202020204" pitchFamily="34" charset="0"/>
                      </a:endParaRPr>
                    </a:p>
                  </a:txBody>
                  <a:tcPr marL="91441" marR="91441" marT="45700" marB="45700" anchor="ctr"/>
                </a:tc>
                <a:tc>
                  <a:txBody>
                    <a:bodyPr/>
                    <a:lstStyle/>
                    <a:p>
                      <a:pPr algn="ctr" latinLnBrk="1"/>
                      <a:r>
                        <a:rPr lang="en-US" altLang="ko-KR" sz="1400" dirty="0" smtClean="0">
                          <a:latin typeface="Arial" panose="020B0604020202020204" pitchFamily="34" charset="0"/>
                          <a:cs typeface="Arial" panose="020B0604020202020204" pitchFamily="34" charset="0"/>
                        </a:rPr>
                        <a:t>2015</a:t>
                      </a:r>
                      <a:endParaRPr lang="ko-KR" altLang="en-US" sz="1400" dirty="0">
                        <a:latin typeface="Arial" panose="020B0604020202020204" pitchFamily="34" charset="0"/>
                        <a:cs typeface="Arial" panose="020B0604020202020204" pitchFamily="34" charset="0"/>
                      </a:endParaRPr>
                    </a:p>
                  </a:txBody>
                  <a:tcPr marL="91441" marR="91441" marT="45700" marB="45700" anchor="ctr"/>
                </a:tc>
                <a:tc>
                  <a:txBody>
                    <a:bodyPr/>
                    <a:lstStyle/>
                    <a:p>
                      <a:pPr algn="ctr" latinLnBrk="1"/>
                      <a:r>
                        <a:rPr lang="en-US" altLang="ko-KR" sz="1400" dirty="0" smtClean="0">
                          <a:latin typeface="Arial" panose="020B0604020202020204" pitchFamily="34" charset="0"/>
                          <a:cs typeface="Arial" panose="020B0604020202020204" pitchFamily="34" charset="0"/>
                        </a:rPr>
                        <a:t>2016</a:t>
                      </a:r>
                      <a:endParaRPr lang="ko-KR" altLang="en-US" sz="1400" dirty="0">
                        <a:latin typeface="Arial" panose="020B0604020202020204" pitchFamily="34" charset="0"/>
                        <a:cs typeface="Arial" panose="020B0604020202020204" pitchFamily="34" charset="0"/>
                      </a:endParaRPr>
                    </a:p>
                  </a:txBody>
                  <a:tcPr marL="91441" marR="91441" marT="45700" marB="45700" anchor="ctr"/>
                </a:tc>
                <a:tc>
                  <a:txBody>
                    <a:bodyPr/>
                    <a:lstStyle/>
                    <a:p>
                      <a:pPr marL="0" marR="0" indent="0" algn="ctr" defTabSz="914400" rtl="0" eaLnBrk="1" fontAlgn="auto" latinLnBrk="1" hangingPunct="1">
                        <a:lnSpc>
                          <a:spcPct val="100000"/>
                        </a:lnSpc>
                        <a:spcBef>
                          <a:spcPts val="0"/>
                        </a:spcBef>
                        <a:spcAft>
                          <a:spcPts val="0"/>
                        </a:spcAft>
                        <a:buClrTx/>
                        <a:buSzTx/>
                        <a:buFontTx/>
                        <a:buNone/>
                        <a:tabLst/>
                        <a:defRPr/>
                      </a:pPr>
                      <a:r>
                        <a:rPr lang="en-US" altLang="ko-KR" sz="1400" dirty="0" smtClean="0">
                          <a:latin typeface="Arial" panose="020B0604020202020204" pitchFamily="34" charset="0"/>
                          <a:cs typeface="Arial" panose="020B0604020202020204" pitchFamily="34" charset="0"/>
                        </a:rPr>
                        <a:t>2017</a:t>
                      </a:r>
                      <a:endParaRPr lang="ko-KR" altLang="en-US" sz="1400" dirty="0" smtClean="0">
                        <a:latin typeface="Arial" panose="020B0604020202020204" pitchFamily="34" charset="0"/>
                        <a:cs typeface="Arial" panose="020B0604020202020204" pitchFamily="34" charset="0"/>
                      </a:endParaRPr>
                    </a:p>
                  </a:txBody>
                  <a:tcPr marL="91441" marR="91441" marT="45700" marB="45700" anchor="ctr"/>
                </a:tc>
                <a:tc>
                  <a:txBody>
                    <a:bodyPr/>
                    <a:lstStyle/>
                    <a:p>
                      <a:pPr marL="0" marR="0" indent="0" algn="ctr" defTabSz="914400" rtl="0" eaLnBrk="1" fontAlgn="auto" latinLnBrk="1" hangingPunct="1">
                        <a:lnSpc>
                          <a:spcPct val="100000"/>
                        </a:lnSpc>
                        <a:spcBef>
                          <a:spcPts val="0"/>
                        </a:spcBef>
                        <a:spcAft>
                          <a:spcPts val="0"/>
                        </a:spcAft>
                        <a:buClrTx/>
                        <a:buSzTx/>
                        <a:buFontTx/>
                        <a:buNone/>
                        <a:tabLst/>
                        <a:defRPr/>
                      </a:pPr>
                      <a:r>
                        <a:rPr lang="en-US" altLang="ko-KR" sz="1400" dirty="0" smtClean="0">
                          <a:latin typeface="Arial" panose="020B0604020202020204" pitchFamily="34" charset="0"/>
                          <a:cs typeface="Arial" panose="020B0604020202020204" pitchFamily="34" charset="0"/>
                        </a:rPr>
                        <a:t>2018</a:t>
                      </a:r>
                      <a:endParaRPr lang="ko-KR" altLang="en-US" sz="1400" dirty="0" smtClean="0">
                        <a:latin typeface="Arial" panose="020B0604020202020204" pitchFamily="34" charset="0"/>
                        <a:cs typeface="Arial" panose="020B0604020202020204" pitchFamily="34" charset="0"/>
                      </a:endParaRPr>
                    </a:p>
                  </a:txBody>
                  <a:tcPr marL="91441" marR="91441" marT="45700" marB="45700" anchor="ctr"/>
                </a:tc>
                <a:extLst>
                  <a:ext uri="{0D108BD9-81ED-4DB2-BD59-A6C34878D82A}">
                    <a16:rowId xmlns:a16="http://schemas.microsoft.com/office/drawing/2014/main" val="10000"/>
                  </a:ext>
                </a:extLst>
              </a:tr>
              <a:tr h="370682">
                <a:tc>
                  <a:txBody>
                    <a:bodyPr/>
                    <a:lstStyle/>
                    <a:p>
                      <a:pPr algn="ctr" latinLnBrk="1"/>
                      <a:r>
                        <a:rPr lang="ko-KR" altLang="en-US" sz="1400" dirty="0" smtClean="0">
                          <a:latin typeface="Arial" panose="020B0604020202020204" pitchFamily="34" charset="0"/>
                          <a:cs typeface="Arial" panose="020B0604020202020204" pitchFamily="34" charset="0"/>
                        </a:rPr>
                        <a:t>성장률</a:t>
                      </a:r>
                      <a:r>
                        <a:rPr lang="en-US" altLang="ko-KR" sz="1400" dirty="0" smtClean="0">
                          <a:latin typeface="Arial" panose="020B0604020202020204" pitchFamily="34" charset="0"/>
                          <a:cs typeface="Arial" panose="020B0604020202020204" pitchFamily="34" charset="0"/>
                        </a:rPr>
                        <a:t>(%)</a:t>
                      </a:r>
                      <a:endParaRPr lang="ko-KR" altLang="en-US" sz="1400" dirty="0">
                        <a:latin typeface="Arial" panose="020B0604020202020204" pitchFamily="34" charset="0"/>
                        <a:cs typeface="Arial" panose="020B0604020202020204" pitchFamily="34" charset="0"/>
                      </a:endParaRPr>
                    </a:p>
                  </a:txBody>
                  <a:tcPr marL="91441" marR="91441" marT="45700" marB="45700" anchor="ctr"/>
                </a:tc>
                <a:tc>
                  <a:txBody>
                    <a:bodyPr/>
                    <a:lstStyle/>
                    <a:p>
                      <a:pPr algn="ctr" latinLnBrk="1"/>
                      <a:r>
                        <a:rPr lang="en-US" altLang="ko-KR" sz="1400" dirty="0" smtClean="0">
                          <a:latin typeface="Arial" panose="020B0604020202020204" pitchFamily="34" charset="0"/>
                          <a:cs typeface="Arial" panose="020B0604020202020204" pitchFamily="34" charset="0"/>
                        </a:rPr>
                        <a:t>9.5</a:t>
                      </a:r>
                      <a:endParaRPr lang="ko-KR" altLang="en-US" sz="1400" dirty="0">
                        <a:latin typeface="Arial" panose="020B0604020202020204" pitchFamily="34" charset="0"/>
                        <a:cs typeface="Arial" panose="020B0604020202020204" pitchFamily="34" charset="0"/>
                      </a:endParaRPr>
                    </a:p>
                  </a:txBody>
                  <a:tcPr marL="91441" marR="91441" marT="45700" marB="45700" anchor="ctr"/>
                </a:tc>
                <a:tc>
                  <a:txBody>
                    <a:bodyPr/>
                    <a:lstStyle/>
                    <a:p>
                      <a:pPr algn="ctr" latinLnBrk="1"/>
                      <a:r>
                        <a:rPr lang="en-US" altLang="ko-KR" sz="1400" dirty="0" smtClean="0">
                          <a:latin typeface="Arial" panose="020B0604020202020204" pitchFamily="34" charset="0"/>
                          <a:cs typeface="Arial" panose="020B0604020202020204" pitchFamily="34" charset="0"/>
                        </a:rPr>
                        <a:t>7.8</a:t>
                      </a:r>
                      <a:endParaRPr lang="ko-KR" altLang="en-US" sz="1400" dirty="0">
                        <a:latin typeface="Arial" panose="020B0604020202020204" pitchFamily="34" charset="0"/>
                        <a:cs typeface="Arial" panose="020B0604020202020204" pitchFamily="34" charset="0"/>
                      </a:endParaRPr>
                    </a:p>
                  </a:txBody>
                  <a:tcPr marL="91441" marR="91441" marT="45700" marB="45700" anchor="ctr"/>
                </a:tc>
                <a:tc>
                  <a:txBody>
                    <a:bodyPr/>
                    <a:lstStyle/>
                    <a:p>
                      <a:pPr algn="ctr" latinLnBrk="1"/>
                      <a:r>
                        <a:rPr lang="en-US" altLang="ko-KR" sz="1400" dirty="0" smtClean="0">
                          <a:latin typeface="Arial" panose="020B0604020202020204" pitchFamily="34" charset="0"/>
                          <a:cs typeface="Arial" panose="020B0604020202020204" pitchFamily="34" charset="0"/>
                        </a:rPr>
                        <a:t>7.7</a:t>
                      </a:r>
                      <a:endParaRPr lang="ko-KR" altLang="en-US" sz="1400" dirty="0">
                        <a:latin typeface="Arial" panose="020B0604020202020204" pitchFamily="34" charset="0"/>
                        <a:cs typeface="Arial" panose="020B0604020202020204" pitchFamily="34" charset="0"/>
                      </a:endParaRPr>
                    </a:p>
                  </a:txBody>
                  <a:tcPr marL="91441" marR="91441" marT="45700" marB="45700" anchor="ctr"/>
                </a:tc>
                <a:tc>
                  <a:txBody>
                    <a:bodyPr/>
                    <a:lstStyle/>
                    <a:p>
                      <a:pPr algn="ctr" latinLnBrk="1"/>
                      <a:r>
                        <a:rPr lang="en-US" altLang="ko-KR" sz="1400" dirty="0" smtClean="0">
                          <a:latin typeface="Arial" panose="020B0604020202020204" pitchFamily="34" charset="0"/>
                          <a:cs typeface="Arial" panose="020B0604020202020204" pitchFamily="34" charset="0"/>
                        </a:rPr>
                        <a:t>7.4</a:t>
                      </a:r>
                      <a:endParaRPr lang="ko-KR" altLang="en-US" sz="1400" dirty="0">
                        <a:latin typeface="Arial" panose="020B0604020202020204" pitchFamily="34" charset="0"/>
                        <a:cs typeface="Arial" panose="020B0604020202020204" pitchFamily="34" charset="0"/>
                      </a:endParaRPr>
                    </a:p>
                  </a:txBody>
                  <a:tcPr marL="91441" marR="91441" marT="45700" marB="45700" anchor="ctr"/>
                </a:tc>
                <a:tc>
                  <a:txBody>
                    <a:bodyPr/>
                    <a:lstStyle/>
                    <a:p>
                      <a:pPr algn="ctr" latinLnBrk="1"/>
                      <a:r>
                        <a:rPr lang="en-US" altLang="ko-KR" sz="1400" dirty="0" smtClean="0">
                          <a:latin typeface="Arial" panose="020B0604020202020204" pitchFamily="34" charset="0"/>
                          <a:cs typeface="Arial" panose="020B0604020202020204" pitchFamily="34" charset="0"/>
                        </a:rPr>
                        <a:t>6.9</a:t>
                      </a:r>
                      <a:endParaRPr lang="ko-KR" altLang="en-US" sz="1400" dirty="0">
                        <a:latin typeface="Arial" panose="020B0604020202020204" pitchFamily="34" charset="0"/>
                        <a:cs typeface="Arial" panose="020B0604020202020204" pitchFamily="34" charset="0"/>
                      </a:endParaRPr>
                    </a:p>
                  </a:txBody>
                  <a:tcPr marL="91441" marR="91441" marT="45700" marB="45700" anchor="ctr"/>
                </a:tc>
                <a:tc>
                  <a:txBody>
                    <a:bodyPr/>
                    <a:lstStyle/>
                    <a:p>
                      <a:pPr algn="ctr" latinLnBrk="1"/>
                      <a:r>
                        <a:rPr lang="en-US" altLang="ko-KR" sz="1400" dirty="0" smtClean="0">
                          <a:latin typeface="Arial" panose="020B0604020202020204" pitchFamily="34" charset="0"/>
                          <a:cs typeface="Arial" panose="020B0604020202020204" pitchFamily="34" charset="0"/>
                        </a:rPr>
                        <a:t>6.7</a:t>
                      </a:r>
                      <a:endParaRPr lang="ko-KR" altLang="en-US" sz="1400" dirty="0">
                        <a:latin typeface="Arial" panose="020B0604020202020204" pitchFamily="34" charset="0"/>
                        <a:cs typeface="Arial" panose="020B0604020202020204" pitchFamily="34" charset="0"/>
                      </a:endParaRPr>
                    </a:p>
                  </a:txBody>
                  <a:tcPr marL="91441" marR="91441" marT="45700" marB="45700" anchor="ctr"/>
                </a:tc>
                <a:tc>
                  <a:txBody>
                    <a:bodyPr/>
                    <a:lstStyle/>
                    <a:p>
                      <a:pPr algn="ctr" latinLnBrk="1"/>
                      <a:r>
                        <a:rPr lang="en-US" altLang="ko-KR" sz="1400" dirty="0" smtClean="0">
                          <a:latin typeface="Arial" panose="020B0604020202020204" pitchFamily="34" charset="0"/>
                          <a:cs typeface="Arial" panose="020B0604020202020204" pitchFamily="34" charset="0"/>
                        </a:rPr>
                        <a:t>6.8</a:t>
                      </a:r>
                      <a:endParaRPr lang="ko-KR" altLang="en-US" sz="1400" dirty="0">
                        <a:latin typeface="Arial" panose="020B0604020202020204" pitchFamily="34" charset="0"/>
                        <a:cs typeface="Arial" panose="020B0604020202020204" pitchFamily="34" charset="0"/>
                      </a:endParaRPr>
                    </a:p>
                  </a:txBody>
                  <a:tcPr marL="91441" marR="91441" marT="45700" marB="45700" anchor="ctr"/>
                </a:tc>
                <a:tc>
                  <a:txBody>
                    <a:bodyPr/>
                    <a:lstStyle/>
                    <a:p>
                      <a:pPr algn="ctr" latinLnBrk="1"/>
                      <a:r>
                        <a:rPr lang="en-US" altLang="ko-KR" sz="1400" dirty="0" smtClean="0">
                          <a:latin typeface="Arial" panose="020B0604020202020204" pitchFamily="34" charset="0"/>
                          <a:cs typeface="Arial" panose="020B0604020202020204" pitchFamily="34" charset="0"/>
                        </a:rPr>
                        <a:t>6.6</a:t>
                      </a:r>
                      <a:endParaRPr lang="ko-KR" altLang="en-US" sz="1400" dirty="0">
                        <a:latin typeface="Arial" panose="020B0604020202020204" pitchFamily="34" charset="0"/>
                        <a:cs typeface="Arial" panose="020B0604020202020204" pitchFamily="34" charset="0"/>
                      </a:endParaRPr>
                    </a:p>
                  </a:txBody>
                  <a:tcPr marL="91441" marR="91441" marT="45700" marB="45700" anchor="ct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01432283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z="2600" dirty="0" smtClean="0"/>
              <a:t>최근 성장률</a:t>
            </a:r>
            <a:endParaRPr lang="ko-KR" altLang="en-US" sz="2600" dirty="0"/>
          </a:p>
        </p:txBody>
      </p:sp>
      <p:sp>
        <p:nvSpPr>
          <p:cNvPr id="4" name="슬라이드 번호 개체 틀 3"/>
          <p:cNvSpPr>
            <a:spLocks noGrp="1"/>
          </p:cNvSpPr>
          <p:nvPr>
            <p:ph type="sldNum" sz="quarter" idx="11"/>
          </p:nvPr>
        </p:nvSpPr>
        <p:spPr/>
        <p:txBody>
          <a:bodyPr/>
          <a:lstStyle/>
          <a:p>
            <a:pPr>
              <a:defRPr/>
            </a:pPr>
            <a:fld id="{33615B18-A757-4A51-85BA-2602C8DAACE3}" type="slidenum">
              <a:rPr lang="ko-KR" altLang="en-US" smtClean="0"/>
              <a:pPr>
                <a:defRPr/>
              </a:pPr>
              <a:t>3</a:t>
            </a:fld>
            <a:endParaRPr lang="ko-KR" altLang="en-US"/>
          </a:p>
        </p:txBody>
      </p:sp>
      <p:pic>
        <p:nvPicPr>
          <p:cNvPr id="3" name="Picture 2" descr="China Q2 GDP Growth Weakest in 27 Yea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1340768"/>
            <a:ext cx="8657900" cy="40324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09365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z="2600" dirty="0" smtClean="0">
                <a:latin typeface="함초롬바탕 확장" panose="02030504000101010101" pitchFamily="18" charset="-127"/>
                <a:ea typeface="함초롬바탕 확장" panose="02030504000101010101" pitchFamily="18" charset="-127"/>
              </a:rPr>
              <a:t>한국 경제 최근 성장률</a:t>
            </a:r>
            <a:endParaRPr lang="ko-KR" altLang="en-US" sz="2600" dirty="0">
              <a:latin typeface="함초롬바탕 확장" panose="02030504000101010101" pitchFamily="18" charset="-127"/>
              <a:ea typeface="함초롬바탕 확장" panose="02030504000101010101" pitchFamily="18" charset="-127"/>
            </a:endParaRPr>
          </a:p>
        </p:txBody>
      </p:sp>
      <p:sp>
        <p:nvSpPr>
          <p:cNvPr id="4" name="슬라이드 번호 개체 틀 3"/>
          <p:cNvSpPr>
            <a:spLocks noGrp="1"/>
          </p:cNvSpPr>
          <p:nvPr>
            <p:ph type="sldNum" sz="quarter" idx="11"/>
          </p:nvPr>
        </p:nvSpPr>
        <p:spPr/>
        <p:txBody>
          <a:bodyPr/>
          <a:lstStyle/>
          <a:p>
            <a:pPr>
              <a:defRPr/>
            </a:pPr>
            <a:fld id="{33615B18-A757-4A51-85BA-2602C8DAACE3}" type="slidenum">
              <a:rPr lang="ko-KR" altLang="en-US" smtClean="0"/>
              <a:pPr>
                <a:defRPr/>
              </a:pPr>
              <a:t>4</a:t>
            </a:fld>
            <a:endParaRPr lang="ko-KR" altLang="en-US"/>
          </a:p>
        </p:txBody>
      </p:sp>
      <p:pic>
        <p:nvPicPr>
          <p:cNvPr id="1026" name="Picture 2" descr="Image result for korea gdp growth quarterl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023" y="1412776"/>
            <a:ext cx="8604457" cy="40075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439185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z="2600" dirty="0" smtClean="0"/>
              <a:t>분기별 변화율</a:t>
            </a:r>
            <a:r>
              <a:rPr lang="en-US" altLang="ko-KR" sz="2600" dirty="0" smtClean="0"/>
              <a:t>: </a:t>
            </a:r>
            <a:r>
              <a:rPr lang="ko-KR" altLang="en-US" sz="2600" dirty="0" smtClean="0"/>
              <a:t>국가 간 비교</a:t>
            </a:r>
            <a:endParaRPr lang="ko-KR" altLang="en-US" sz="2600" dirty="0"/>
          </a:p>
        </p:txBody>
      </p:sp>
      <p:sp>
        <p:nvSpPr>
          <p:cNvPr id="4" name="슬라이드 번호 개체 틀 3"/>
          <p:cNvSpPr>
            <a:spLocks noGrp="1"/>
          </p:cNvSpPr>
          <p:nvPr>
            <p:ph type="sldNum" sz="quarter" idx="11"/>
          </p:nvPr>
        </p:nvSpPr>
        <p:spPr/>
        <p:txBody>
          <a:bodyPr/>
          <a:lstStyle/>
          <a:p>
            <a:pPr>
              <a:defRPr/>
            </a:pPr>
            <a:fld id="{33615B18-A757-4A51-85BA-2602C8DAACE3}" type="slidenum">
              <a:rPr lang="ko-KR" altLang="en-US" smtClean="0"/>
              <a:pPr>
                <a:defRPr/>
              </a:pPr>
              <a:t>5</a:t>
            </a:fld>
            <a:endParaRPr lang="ko-KR" altLang="en-US"/>
          </a:p>
        </p:txBody>
      </p:sp>
      <p:pic>
        <p:nvPicPr>
          <p:cNvPr id="3074" name="Picture 2" descr="https://assets.bwbx.io/images/users/iqjWHBFdfxIU/ipL8Nz2ITljo/v3/-1x-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980728"/>
            <a:ext cx="7632848" cy="511400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457200" y="6402739"/>
            <a:ext cx="6858352" cy="307777"/>
          </a:xfrm>
          <a:prstGeom prst="rect">
            <a:avLst/>
          </a:prstGeom>
          <a:noFill/>
        </p:spPr>
        <p:txBody>
          <a:bodyPr wrap="none" rtlCol="0">
            <a:spAutoFit/>
          </a:bodyPr>
          <a:lstStyle/>
          <a:p>
            <a:r>
              <a:rPr lang="en-US" altLang="ko-KR" sz="1400" dirty="0" smtClean="0">
                <a:solidFill>
                  <a:prstClr val="black"/>
                </a:solidFill>
                <a:latin typeface="Times New Roman" panose="02020603050405020304" pitchFamily="18" charset="0"/>
                <a:cs typeface="Times New Roman" panose="02020603050405020304" pitchFamily="18" charset="0"/>
              </a:rPr>
              <a:t>Source: Bloomberg, “Here’s a reason why some are skeptical of China’s GDP,” 2017/10/20</a:t>
            </a:r>
            <a:endParaRPr lang="ko-KR" altLang="en-US" sz="14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455774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z="2600" dirty="0"/>
              <a:t>중국 통계의 신뢰성 문제</a:t>
            </a:r>
          </a:p>
        </p:txBody>
      </p:sp>
      <p:sp>
        <p:nvSpPr>
          <p:cNvPr id="4" name="슬라이드 번호 개체 틀 3"/>
          <p:cNvSpPr>
            <a:spLocks noGrp="1"/>
          </p:cNvSpPr>
          <p:nvPr>
            <p:ph type="sldNum" sz="quarter" idx="12"/>
          </p:nvPr>
        </p:nvSpPr>
        <p:spPr/>
        <p:txBody>
          <a:bodyPr/>
          <a:lstStyle/>
          <a:p>
            <a:fld id="{54474919-CD09-461C-BAD7-5D368C3C3C94}" type="slidenum">
              <a:rPr lang="ko-KR" altLang="en-US" smtClean="0">
                <a:solidFill>
                  <a:prstClr val="black">
                    <a:tint val="75000"/>
                  </a:prstClr>
                </a:solidFill>
              </a:rPr>
              <a:pPr/>
              <a:t>6</a:t>
            </a:fld>
            <a:endParaRPr lang="ko-KR" altLang="en-US">
              <a:solidFill>
                <a:prstClr val="black">
                  <a:tint val="75000"/>
                </a:prstClr>
              </a:solidFill>
            </a:endParaRPr>
          </a:p>
        </p:txBody>
      </p:sp>
      <p:pic>
        <p:nvPicPr>
          <p:cNvPr id="5" name="그림 6"/>
          <p:cNvPicPr>
            <a:picLocks noChangeAspect="1"/>
          </p:cNvPicPr>
          <p:nvPr/>
        </p:nvPicPr>
        <p:blipFill>
          <a:blip r:embed="rId3">
            <a:extLst>
              <a:ext uri="{28A0092B-C50C-407E-A947-70E740481C1C}">
                <a14:useLocalDpi xmlns:a14="http://schemas.microsoft.com/office/drawing/2010/main" val="0"/>
              </a:ext>
            </a:extLst>
          </a:blip>
          <a:srcRect l="63710" t="19661" r="14171" b="8537"/>
          <a:stretch>
            <a:fillRect/>
          </a:stretch>
        </p:blipFill>
        <p:spPr bwMode="auto">
          <a:xfrm>
            <a:off x="323528" y="1412776"/>
            <a:ext cx="4176465" cy="3814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그림 5"/>
          <p:cNvPicPr>
            <a:picLocks noChangeAspect="1"/>
          </p:cNvPicPr>
          <p:nvPr/>
        </p:nvPicPr>
        <p:blipFill>
          <a:blip r:embed="rId4"/>
          <a:stretch>
            <a:fillRect/>
          </a:stretch>
        </p:blipFill>
        <p:spPr>
          <a:xfrm>
            <a:off x="4788024" y="1052736"/>
            <a:ext cx="4207434" cy="2279028"/>
          </a:xfrm>
          <a:prstGeom prst="rect">
            <a:avLst/>
          </a:prstGeom>
        </p:spPr>
      </p:pic>
      <p:pic>
        <p:nvPicPr>
          <p:cNvPr id="1026" name="Picture 2" descr="http://davidstockmanscontracorner.com/wp-content/uploads/2015/08/Business-Insider-China-Railway-Freight-Fell-12-Percent-in-June.gi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077281" y="3547788"/>
            <a:ext cx="3584575" cy="2774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3627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z="2400" dirty="0" smtClean="0">
                <a:latin typeface="함초롬바탕 확장" panose="02030504000101010101" pitchFamily="18" charset="-127"/>
                <a:ea typeface="함초롬바탕 확장" panose="02030504000101010101" pitchFamily="18" charset="-127"/>
              </a:rPr>
              <a:t>중국 통계 신뢰성에 대한 의심</a:t>
            </a:r>
            <a:endParaRPr lang="ko-KR" altLang="en-US" sz="2400" dirty="0">
              <a:latin typeface="함초롬바탕 확장" panose="02030504000101010101" pitchFamily="18" charset="-127"/>
              <a:ea typeface="함초롬바탕 확장" panose="02030504000101010101" pitchFamily="18" charset="-127"/>
            </a:endParaRPr>
          </a:p>
        </p:txBody>
      </p:sp>
      <p:sp>
        <p:nvSpPr>
          <p:cNvPr id="3" name="내용 개체 틀 2"/>
          <p:cNvSpPr>
            <a:spLocks noGrp="1"/>
          </p:cNvSpPr>
          <p:nvPr>
            <p:ph idx="1"/>
          </p:nvPr>
        </p:nvSpPr>
        <p:spPr>
          <a:xfrm>
            <a:off x="457200" y="1052736"/>
            <a:ext cx="6923112" cy="5073427"/>
          </a:xfrm>
        </p:spPr>
        <p:txBody>
          <a:bodyPr>
            <a:normAutofit/>
          </a:bodyPr>
          <a:lstStyle/>
          <a:p>
            <a:pPr>
              <a:lnSpc>
                <a:spcPct val="120000"/>
              </a:lnSpc>
            </a:pPr>
            <a:r>
              <a:rPr lang="en-US" altLang="ko-KR" sz="2000" dirty="0" smtClean="0"/>
              <a:t>2009</a:t>
            </a:r>
            <a:r>
              <a:rPr lang="ko-KR" altLang="en-US" sz="2000" dirty="0" smtClean="0"/>
              <a:t>년 </a:t>
            </a:r>
            <a:r>
              <a:rPr lang="en-US" altLang="ko-KR" sz="2000" dirty="0" smtClean="0"/>
              <a:t>FOMC(</a:t>
            </a:r>
            <a:r>
              <a:rPr lang="ko-KR" altLang="en-US" sz="2000" dirty="0" smtClean="0"/>
              <a:t>미국연방공개시장위원회</a:t>
            </a:r>
            <a:r>
              <a:rPr lang="en-US" altLang="ko-KR" sz="2000" dirty="0" smtClean="0"/>
              <a:t>) 4</a:t>
            </a:r>
            <a:r>
              <a:rPr lang="ko-KR" altLang="en-US" sz="2000" dirty="0" smtClean="0"/>
              <a:t>월</a:t>
            </a:r>
            <a:r>
              <a:rPr lang="en-US" altLang="ko-KR" sz="2000" dirty="0" smtClean="0"/>
              <a:t>(28-29</a:t>
            </a:r>
            <a:r>
              <a:rPr lang="ko-KR" altLang="en-US" sz="2000" dirty="0" smtClean="0"/>
              <a:t>일</a:t>
            </a:r>
            <a:r>
              <a:rPr lang="en-US" altLang="ko-KR" sz="2000" dirty="0" smtClean="0"/>
              <a:t>) </a:t>
            </a:r>
            <a:r>
              <a:rPr lang="ko-KR" altLang="en-US" sz="2000" dirty="0" smtClean="0"/>
              <a:t>회의록</a:t>
            </a:r>
            <a:endParaRPr lang="en-US" altLang="ko-KR" sz="2000" dirty="0" smtClean="0"/>
          </a:p>
          <a:p>
            <a:pPr lvl="1">
              <a:lnSpc>
                <a:spcPct val="120000"/>
              </a:lnSpc>
              <a:spcBef>
                <a:spcPts val="1200"/>
              </a:spcBef>
            </a:pPr>
            <a:r>
              <a:rPr lang="en-US" altLang="ko-KR" sz="1800" dirty="0" smtClean="0"/>
              <a:t>Stanley Fischer (President of the Federal Reserve Bank of Dallas)</a:t>
            </a:r>
          </a:p>
          <a:p>
            <a:pPr lvl="2">
              <a:lnSpc>
                <a:spcPct val="120000"/>
              </a:lnSpc>
              <a:spcBef>
                <a:spcPts val="1200"/>
              </a:spcBef>
            </a:pPr>
            <a:r>
              <a:rPr lang="en-US" altLang="ko-KR" sz="1600" dirty="0" smtClean="0"/>
              <a:t>“I am always amazed at the alacrity with which they report their numbers … They seem to know the number before the quarter is over”</a:t>
            </a:r>
          </a:p>
          <a:p>
            <a:pPr lvl="1">
              <a:lnSpc>
                <a:spcPct val="120000"/>
              </a:lnSpc>
              <a:spcBef>
                <a:spcPts val="1200"/>
              </a:spcBef>
            </a:pPr>
            <a:r>
              <a:rPr lang="en-US" altLang="ko-KR" sz="1800" dirty="0" smtClean="0"/>
              <a:t>Ben Bernanke (Chair of the Federal Reserve)</a:t>
            </a:r>
          </a:p>
          <a:p>
            <a:pPr lvl="2">
              <a:lnSpc>
                <a:spcPct val="120000"/>
              </a:lnSpc>
              <a:spcBef>
                <a:spcPts val="1200"/>
              </a:spcBef>
            </a:pPr>
            <a:r>
              <a:rPr lang="en-US" altLang="ko-KR" sz="1600" dirty="0" smtClean="0"/>
              <a:t>“China is somewhat stronger than other Asian countries, but perhaps not as strong as its official statistics imply”</a:t>
            </a:r>
          </a:p>
          <a:p>
            <a:pPr lvl="2">
              <a:lnSpc>
                <a:spcPct val="120000"/>
              </a:lnSpc>
              <a:spcBef>
                <a:spcPts val="1200"/>
              </a:spcBef>
            </a:pPr>
            <a:endParaRPr lang="en-US" altLang="ko-KR" sz="1600" dirty="0" smtClean="0"/>
          </a:p>
          <a:p>
            <a:pPr lvl="1">
              <a:lnSpc>
                <a:spcPct val="120000"/>
              </a:lnSpc>
              <a:spcBef>
                <a:spcPts val="1200"/>
              </a:spcBef>
            </a:pPr>
            <a:endParaRPr lang="ko-KR" altLang="en-US" sz="1800" dirty="0"/>
          </a:p>
        </p:txBody>
      </p:sp>
      <p:sp>
        <p:nvSpPr>
          <p:cNvPr id="4" name="슬라이드 번호 개체 틀 3"/>
          <p:cNvSpPr>
            <a:spLocks noGrp="1"/>
          </p:cNvSpPr>
          <p:nvPr>
            <p:ph type="sldNum" sz="quarter" idx="12"/>
          </p:nvPr>
        </p:nvSpPr>
        <p:spPr/>
        <p:txBody>
          <a:bodyPr/>
          <a:lstStyle/>
          <a:p>
            <a:fld id="{54474919-CD09-461C-BAD7-5D368C3C3C94}" type="slidenum">
              <a:rPr lang="ko-KR" altLang="en-US" smtClean="0">
                <a:solidFill>
                  <a:prstClr val="black">
                    <a:tint val="75000"/>
                  </a:prstClr>
                </a:solidFill>
              </a:rPr>
              <a:pPr/>
              <a:t>7</a:t>
            </a:fld>
            <a:endParaRPr lang="ko-KR" altLang="en-US">
              <a:solidFill>
                <a:prstClr val="black">
                  <a:tint val="75000"/>
                </a:prstClr>
              </a:solidFill>
            </a:endParaRPr>
          </a:p>
        </p:txBody>
      </p:sp>
      <p:pic>
        <p:nvPicPr>
          <p:cNvPr id="2056" name="Picture 8" descr="Stanley Fischer - Wikipedi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4552" y="1844824"/>
            <a:ext cx="1402044" cy="1676081"/>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Ben Bernanke official portrai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54553" y="3865234"/>
            <a:ext cx="1402044" cy="17525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4898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05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06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sz="2600" dirty="0" smtClean="0"/>
              <a:t>“They are man-made”</a:t>
            </a:r>
            <a:endParaRPr lang="ko-KR" altLang="en-US" sz="2600" dirty="0"/>
          </a:p>
        </p:txBody>
      </p:sp>
      <p:sp>
        <p:nvSpPr>
          <p:cNvPr id="4" name="슬라이드 번호 개체 틀 3"/>
          <p:cNvSpPr>
            <a:spLocks noGrp="1"/>
          </p:cNvSpPr>
          <p:nvPr>
            <p:ph type="sldNum" sz="quarter" idx="12"/>
          </p:nvPr>
        </p:nvSpPr>
        <p:spPr/>
        <p:txBody>
          <a:bodyPr/>
          <a:lstStyle/>
          <a:p>
            <a:fld id="{54474919-CD09-461C-BAD7-5D368C3C3C94}" type="slidenum">
              <a:rPr lang="ko-KR" altLang="en-US" smtClean="0">
                <a:solidFill>
                  <a:prstClr val="black">
                    <a:tint val="75000"/>
                  </a:prstClr>
                </a:solidFill>
              </a:rPr>
              <a:pPr/>
              <a:t>8</a:t>
            </a:fld>
            <a:endParaRPr lang="ko-KR" altLang="en-US">
              <a:solidFill>
                <a:prstClr val="black">
                  <a:tint val="75000"/>
                </a:prstClr>
              </a:solidFill>
            </a:endParaRPr>
          </a:p>
        </p:txBody>
      </p:sp>
      <p:grpSp>
        <p:nvGrpSpPr>
          <p:cNvPr id="13" name="그룹 12"/>
          <p:cNvGrpSpPr/>
          <p:nvPr/>
        </p:nvGrpSpPr>
        <p:grpSpPr>
          <a:xfrm>
            <a:off x="6011202" y="1154956"/>
            <a:ext cx="2675598" cy="2865646"/>
            <a:chOff x="686058" y="1628800"/>
            <a:chExt cx="2793298" cy="3099734"/>
          </a:xfrm>
        </p:grpSpPr>
        <p:pic>
          <p:nvPicPr>
            <p:cNvPr id="8" name="Picture 2" descr="Chinese premier Li Keqiang is visiting Germany as part of his first overseas trip since taking office. Photo: Ed Jones/AFP&#10;"/>
            <p:cNvPicPr>
              <a:picLocks noChangeAspect="1" noChangeArrowheads="1"/>
            </p:cNvPicPr>
            <p:nvPr/>
          </p:nvPicPr>
          <p:blipFill>
            <a:blip r:embed="rId2">
              <a:extLst>
                <a:ext uri="{28A0092B-C50C-407E-A947-70E740481C1C}">
                  <a14:useLocalDpi xmlns:a14="http://schemas.microsoft.com/office/drawing/2010/main" val="0"/>
                </a:ext>
              </a:extLst>
            </a:blip>
            <a:srcRect l="2518" r="8960"/>
            <a:stretch>
              <a:fillRect/>
            </a:stretch>
          </p:blipFill>
          <p:spPr bwMode="auto">
            <a:xfrm>
              <a:off x="971600" y="1628800"/>
              <a:ext cx="2222215" cy="2085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5"/>
            <p:cNvSpPr txBox="1">
              <a:spLocks noChangeArrowheads="1"/>
            </p:cNvSpPr>
            <p:nvPr/>
          </p:nvSpPr>
          <p:spPr bwMode="auto">
            <a:xfrm>
              <a:off x="686058" y="3763072"/>
              <a:ext cx="2793298" cy="965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latinLnBrk="1">
                <a:spcBef>
                  <a:spcPct val="20000"/>
                </a:spcBef>
                <a:buFont typeface="Arial" panose="020B0604020202020204" pitchFamily="34" charset="0"/>
                <a:buChar char="•"/>
                <a:defRPr sz="3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20000"/>
                </a:spcBef>
                <a:buFont typeface="Arial" panose="020B0604020202020204" pitchFamily="34" charset="0"/>
                <a:buChar char="–"/>
                <a:defRPr sz="28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20000"/>
                </a:spcBef>
                <a:buFont typeface="Arial" panose="020B0604020202020204" pitchFamily="34" charset="0"/>
                <a:buChar char="•"/>
                <a:defRPr sz="24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9pPr>
            </a:lstStyle>
            <a:p>
              <a:pPr algn="ctr" latinLnBrk="0">
                <a:spcBef>
                  <a:spcPct val="0"/>
                </a:spcBef>
                <a:buFontTx/>
                <a:buNone/>
              </a:pPr>
              <a:r>
                <a:rPr lang="ko-KR" altLang="en-US" sz="1300" b="1" dirty="0" err="1" smtClean="0">
                  <a:solidFill>
                    <a:prstClr val="black"/>
                  </a:solidFill>
                  <a:cs typeface="Arial" panose="020B0604020202020204" pitchFamily="34" charset="0"/>
                </a:rPr>
                <a:t>리커챵</a:t>
              </a:r>
              <a:r>
                <a:rPr lang="ko-KR" altLang="en-US" sz="1300" b="1" dirty="0" smtClean="0">
                  <a:solidFill>
                    <a:prstClr val="black"/>
                  </a:solidFill>
                  <a:cs typeface="Arial" panose="020B0604020202020204" pitchFamily="34" charset="0"/>
                </a:rPr>
                <a:t> </a:t>
              </a:r>
              <a:r>
                <a:rPr lang="en-US" altLang="ko-KR" sz="1300" b="1" dirty="0" smtClean="0">
                  <a:solidFill>
                    <a:prstClr val="black"/>
                  </a:solidFill>
                  <a:cs typeface="Arial" panose="020B0604020202020204" pitchFamily="34" charset="0"/>
                </a:rPr>
                <a:t>(Li Keqiang): </a:t>
              </a:r>
              <a:endParaRPr lang="en-US" altLang="ko-KR" sz="1300" b="1" dirty="0">
                <a:solidFill>
                  <a:prstClr val="black"/>
                </a:solidFill>
                <a:cs typeface="Arial" panose="020B0604020202020204" pitchFamily="34" charset="0"/>
              </a:endParaRPr>
            </a:p>
            <a:p>
              <a:pPr algn="ctr" latinLnBrk="0">
                <a:spcBef>
                  <a:spcPct val="0"/>
                </a:spcBef>
                <a:buFontTx/>
                <a:buNone/>
              </a:pPr>
              <a:r>
                <a:rPr lang="ko-KR" altLang="en-US" sz="1300" dirty="0">
                  <a:solidFill>
                    <a:prstClr val="black"/>
                  </a:solidFill>
                  <a:cs typeface="Arial" panose="020B0604020202020204" pitchFamily="34" charset="0"/>
                </a:rPr>
                <a:t>총리 </a:t>
              </a:r>
              <a:r>
                <a:rPr lang="en-US" altLang="ko-KR" sz="1300" dirty="0" smtClean="0">
                  <a:solidFill>
                    <a:prstClr val="black"/>
                  </a:solidFill>
                  <a:cs typeface="Arial" panose="020B0604020202020204" pitchFamily="34" charset="0"/>
                </a:rPr>
                <a:t>‘13 </a:t>
              </a:r>
              <a:r>
                <a:rPr lang="en-US" altLang="ko-KR" sz="1300" dirty="0">
                  <a:solidFill>
                    <a:prstClr val="black"/>
                  </a:solidFill>
                  <a:cs typeface="Arial" panose="020B0604020202020204" pitchFamily="34" charset="0"/>
                </a:rPr>
                <a:t>– </a:t>
              </a:r>
              <a:r>
                <a:rPr lang="en-US" altLang="ko-KR" sz="1300" dirty="0" smtClean="0">
                  <a:solidFill>
                    <a:prstClr val="black"/>
                  </a:solidFill>
                  <a:cs typeface="Arial" panose="020B0604020202020204" pitchFamily="34" charset="0"/>
                </a:rPr>
                <a:t>‘23</a:t>
              </a:r>
              <a:endParaRPr lang="en-US" altLang="ko-KR" sz="1300" dirty="0">
                <a:solidFill>
                  <a:prstClr val="black"/>
                </a:solidFill>
                <a:cs typeface="Arial" panose="020B0604020202020204" pitchFamily="34" charset="0"/>
              </a:endParaRPr>
            </a:p>
            <a:p>
              <a:pPr algn="ctr" latinLnBrk="0">
                <a:spcBef>
                  <a:spcPct val="0"/>
                </a:spcBef>
                <a:buFontTx/>
                <a:buNone/>
              </a:pPr>
              <a:r>
                <a:rPr lang="ko-KR" altLang="en-US" sz="1300" dirty="0" smtClean="0">
                  <a:solidFill>
                    <a:prstClr val="black"/>
                  </a:solidFill>
                  <a:cs typeface="Arial" panose="020B0604020202020204" pitchFamily="34" charset="0"/>
                </a:rPr>
                <a:t>상무부총리 </a:t>
              </a:r>
              <a:r>
                <a:rPr lang="en-US" altLang="ko-KR" sz="1300" dirty="0" smtClean="0">
                  <a:solidFill>
                    <a:prstClr val="black"/>
                  </a:solidFill>
                  <a:cs typeface="Arial" panose="020B0604020202020204" pitchFamily="34" charset="0"/>
                </a:rPr>
                <a:t>‘08-’13</a:t>
              </a:r>
              <a:endParaRPr lang="en-US" altLang="ko-KR" sz="1300" dirty="0">
                <a:solidFill>
                  <a:prstClr val="black"/>
                </a:solidFill>
                <a:cs typeface="Arial" panose="020B0604020202020204" pitchFamily="34" charset="0"/>
              </a:endParaRPr>
            </a:p>
            <a:p>
              <a:pPr algn="ctr" latinLnBrk="0">
                <a:spcBef>
                  <a:spcPct val="0"/>
                </a:spcBef>
                <a:buFontTx/>
                <a:buNone/>
              </a:pPr>
              <a:r>
                <a:rPr lang="ko-KR" altLang="en-US" sz="1300" dirty="0" err="1" smtClean="0">
                  <a:solidFill>
                    <a:prstClr val="black"/>
                  </a:solidFill>
                  <a:cs typeface="Arial" panose="020B0604020202020204" pitchFamily="34" charset="0"/>
                </a:rPr>
                <a:t>랴오닝성</a:t>
              </a:r>
              <a:r>
                <a:rPr lang="ko-KR" altLang="en-US" sz="1300" dirty="0" smtClean="0">
                  <a:solidFill>
                    <a:prstClr val="black"/>
                  </a:solidFill>
                  <a:cs typeface="Arial" panose="020B0604020202020204" pitchFamily="34" charset="0"/>
                </a:rPr>
                <a:t> </a:t>
              </a:r>
              <a:r>
                <a:rPr lang="ko-KR" altLang="en-US" sz="1300" dirty="0">
                  <a:solidFill>
                    <a:prstClr val="black"/>
                  </a:solidFill>
                  <a:cs typeface="Arial" panose="020B0604020202020204" pitchFamily="34" charset="0"/>
                </a:rPr>
                <a:t>당서기 </a:t>
              </a:r>
              <a:r>
                <a:rPr lang="en-US" altLang="ko-KR" sz="1300" dirty="0" smtClean="0">
                  <a:solidFill>
                    <a:prstClr val="black"/>
                  </a:solidFill>
                  <a:cs typeface="Arial" panose="020B0604020202020204" pitchFamily="34" charset="0"/>
                </a:rPr>
                <a:t>‘04-’07</a:t>
              </a:r>
              <a:r>
                <a:rPr lang="ko-KR" altLang="en-US" sz="1300" dirty="0" smtClean="0">
                  <a:solidFill>
                    <a:prstClr val="black"/>
                  </a:solidFill>
                  <a:cs typeface="Arial" panose="020B0604020202020204" pitchFamily="34" charset="0"/>
                </a:rPr>
                <a:t> </a:t>
              </a:r>
              <a:endParaRPr lang="ko-KR" altLang="en-US" sz="1300" dirty="0">
                <a:solidFill>
                  <a:prstClr val="black"/>
                </a:solidFill>
                <a:cs typeface="Arial" panose="020B0604020202020204" pitchFamily="34" charset="0"/>
              </a:endParaRPr>
            </a:p>
          </p:txBody>
        </p:sp>
      </p:grpSp>
      <p:pic>
        <p:nvPicPr>
          <p:cNvPr id="11" name="그림 10"/>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1450367"/>
            <a:ext cx="4247514" cy="2336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내용 개체 틀 2"/>
          <p:cNvSpPr txBox="1">
            <a:spLocks/>
          </p:cNvSpPr>
          <p:nvPr/>
        </p:nvSpPr>
        <p:spPr>
          <a:xfrm>
            <a:off x="601216" y="1010976"/>
            <a:ext cx="4042792" cy="1440161"/>
          </a:xfrm>
          <a:prstGeom prst="rect">
            <a:avLst/>
          </a:prstGeom>
        </p:spPr>
        <p:txBody>
          <a:bodyPr vert="horz" lIns="91440" tIns="45720" rIns="91440" bIns="45720" rtlCol="0">
            <a:normAutofit/>
          </a:bodyPr>
          <a:lstStyle>
            <a:lvl1pPr marL="288000" indent="-396000" algn="l" defTabSz="914400" rtl="0" eaLnBrk="0" latinLnBrk="0" hangingPunct="0">
              <a:spcBef>
                <a:spcPts val="800"/>
              </a:spcBef>
              <a:buFont typeface="Wingdings" panose="05000000000000000000" pitchFamily="2" charset="2"/>
              <a:buChar char="v"/>
              <a:defRPr sz="2400" b="1" kern="1200">
                <a:solidFill>
                  <a:schemeClr val="tx1"/>
                </a:solidFill>
                <a:latin typeface="Arial" panose="020B0604020202020204" pitchFamily="34" charset="0"/>
                <a:ea typeface="+mn-ea"/>
                <a:cs typeface="Arial" panose="020B0604020202020204" pitchFamily="34" charset="0"/>
              </a:defRPr>
            </a:lvl1pPr>
            <a:lvl2pPr marL="720000" indent="-324000" algn="l" defTabSz="914400" rtl="0" eaLnBrk="0" latinLnBrk="0" hangingPunct="0">
              <a:spcBef>
                <a:spcPts val="600"/>
              </a:spcBef>
              <a:buFont typeface="Wingdings" panose="05000000000000000000" pitchFamily="2" charset="2"/>
              <a:buChar char="Ø"/>
              <a:defRPr sz="2000" kern="1200">
                <a:solidFill>
                  <a:schemeClr val="tx1"/>
                </a:solidFill>
                <a:latin typeface="Arial" panose="020B0604020202020204" pitchFamily="34" charset="0"/>
                <a:ea typeface="+mn-ea"/>
                <a:cs typeface="Arial" panose="020B0604020202020204" pitchFamily="34" charset="0"/>
              </a:defRPr>
            </a:lvl2pPr>
            <a:lvl3pPr marL="1008000" indent="-288000" algn="l" defTabSz="914400" rtl="0" eaLnBrk="0" latinLnBrk="0" hangingPunct="0">
              <a:spcBef>
                <a:spcPts val="500"/>
              </a:spcBef>
              <a:buFont typeface="Wingdings" panose="05000000000000000000" pitchFamily="2" charset="2"/>
              <a:buChar char="ü"/>
              <a:defRPr sz="1800" kern="1200">
                <a:solidFill>
                  <a:schemeClr val="tx1"/>
                </a:solidFill>
                <a:latin typeface="Arial" panose="020B0604020202020204" pitchFamily="34" charset="0"/>
                <a:ea typeface="+mn-ea"/>
                <a:cs typeface="Arial" panose="020B0604020202020204" pitchFamily="34" charset="0"/>
              </a:defRPr>
            </a:lvl3pPr>
            <a:lvl4pPr marL="1368000" indent="-252000" algn="l" defTabSz="914400" rtl="0" eaLnBrk="0" latinLnBrk="0" hangingPunct="0">
              <a:spcBef>
                <a:spcPts val="400"/>
              </a:spcBef>
              <a:buFont typeface="Arial" panose="020B0604020202020204" pitchFamily="34" charset="0"/>
              <a:buChar char="•"/>
              <a:defRPr sz="16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0" latinLnBrk="0" hangingPunct="0">
              <a:spcBef>
                <a:spcPct val="20000"/>
              </a:spcBef>
              <a:buFont typeface="Arial" panose="020B0604020202020204"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ko-KR" altLang="en-US" sz="1800" dirty="0" smtClean="0">
                <a:solidFill>
                  <a:prstClr val="black"/>
                </a:solidFill>
              </a:rPr>
              <a:t>대안적 추정치</a:t>
            </a:r>
            <a:endParaRPr lang="en-US" altLang="ko-KR" sz="1800" dirty="0" smtClean="0">
              <a:solidFill>
                <a:prstClr val="black"/>
              </a:solidFill>
            </a:endParaRPr>
          </a:p>
        </p:txBody>
      </p:sp>
      <p:sp>
        <p:nvSpPr>
          <p:cNvPr id="5" name="AutoShape 2" descr="D:\Documents\%EC%9E%90%EB%A3%8C\Countries\China\Macroeconomy\Data reliability\growth statistics\151104-Six Ways to Gauge How Fast China's Economy Is Actually Growing - Bloomberg Business_files\488x-1(1).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prstClr val="black"/>
              </a:solidFill>
            </a:endParaRPr>
          </a:p>
        </p:txBody>
      </p:sp>
      <p:pic>
        <p:nvPicPr>
          <p:cNvPr id="14"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5398" t="38683" r="78716" b="18232"/>
          <a:stretch/>
        </p:blipFill>
        <p:spPr bwMode="auto">
          <a:xfrm>
            <a:off x="971600" y="3891832"/>
            <a:ext cx="3175670" cy="23583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28611" t="42147" r="56154" b="14872"/>
          <a:stretch/>
        </p:blipFill>
        <p:spPr bwMode="auto">
          <a:xfrm>
            <a:off x="4147270" y="4085707"/>
            <a:ext cx="3035143" cy="23446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71298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제목 1"/>
          <p:cNvSpPr>
            <a:spLocks noGrp="1"/>
          </p:cNvSpPr>
          <p:nvPr>
            <p:ph type="title"/>
          </p:nvPr>
        </p:nvSpPr>
        <p:spPr>
          <a:xfrm>
            <a:off x="755650" y="276225"/>
            <a:ext cx="8388350" cy="560388"/>
          </a:xfrm>
        </p:spPr>
        <p:txBody>
          <a:bodyPr/>
          <a:lstStyle/>
          <a:p>
            <a:r>
              <a:rPr lang="en-US" altLang="ko-KR" dirty="0" smtClean="0">
                <a:latin typeface="Times New Roman" panose="02020603050405020304" pitchFamily="18" charset="0"/>
                <a:cs typeface="Times New Roman" panose="02020603050405020304" pitchFamily="18" charset="0"/>
              </a:rPr>
              <a:t>Li Keqiang Index</a:t>
            </a:r>
            <a:endParaRPr lang="ko-KR" altLang="en-US" dirty="0" smtClean="0">
              <a:latin typeface="Times New Roman" panose="02020603050405020304" pitchFamily="18" charset="0"/>
              <a:cs typeface="Times New Roman" panose="02020603050405020304" pitchFamily="18" charset="0"/>
            </a:endParaRPr>
          </a:p>
        </p:txBody>
      </p:sp>
      <p:sp>
        <p:nvSpPr>
          <p:cNvPr id="4" name="슬라이드 번호 개체 틀 3"/>
          <p:cNvSpPr>
            <a:spLocks noGrp="1"/>
          </p:cNvSpPr>
          <p:nvPr>
            <p:ph type="sldNum" sz="quarter" idx="11"/>
          </p:nvPr>
        </p:nvSpPr>
        <p:spPr/>
        <p:txBody>
          <a:bodyPr/>
          <a:lstStyle/>
          <a:p>
            <a:pPr>
              <a:defRPr/>
            </a:pPr>
            <a:fld id="{FF1C6A2B-6515-4C85-8D2E-D4022FC5BA5F}" type="slidenum">
              <a:rPr lang="ko-KR" altLang="en-US" smtClean="0">
                <a:solidFill>
                  <a:prstClr val="black">
                    <a:tint val="75000"/>
                  </a:prstClr>
                </a:solidFill>
              </a:rPr>
              <a:pPr>
                <a:defRPr/>
              </a:pPr>
              <a:t>9</a:t>
            </a:fld>
            <a:endParaRPr lang="ko-KR" altLang="en-US">
              <a:solidFill>
                <a:prstClr val="black">
                  <a:tint val="75000"/>
                </a:prstClr>
              </a:solidFill>
            </a:endParaRPr>
          </a:p>
        </p:txBody>
      </p:sp>
      <p:pic>
        <p:nvPicPr>
          <p:cNvPr id="66564" name="Picture 2" descr="https://assets.bwbx.io/images/users/iqjWHBFdfxIU/iIY5dEDyQoQ4/v2/-1x-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313" y="981075"/>
            <a:ext cx="8496300" cy="477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565" name="TextBox 4"/>
          <p:cNvSpPr txBox="1">
            <a:spLocks noChangeArrowheads="1"/>
          </p:cNvSpPr>
          <p:nvPr/>
        </p:nvSpPr>
        <p:spPr bwMode="auto">
          <a:xfrm>
            <a:off x="419100" y="5826125"/>
            <a:ext cx="667385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latinLnBrk="1">
              <a:spcBef>
                <a:spcPct val="20000"/>
              </a:spcBef>
              <a:buFont typeface="Arial" panose="020B0604020202020204" pitchFamily="34" charset="0"/>
              <a:buChar char="•"/>
              <a:defRPr sz="3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20000"/>
              </a:spcBef>
              <a:buFont typeface="Arial" panose="020B0604020202020204" pitchFamily="34" charset="0"/>
              <a:buChar char="–"/>
              <a:defRPr sz="28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20000"/>
              </a:spcBef>
              <a:buFont typeface="Arial" panose="020B0604020202020204" pitchFamily="34" charset="0"/>
              <a:buChar char="•"/>
              <a:defRPr sz="24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9pPr>
          </a:lstStyle>
          <a:p>
            <a:pPr eaLnBrk="0" fontAlgn="base" latinLnBrk="0" hangingPunct="0">
              <a:spcBef>
                <a:spcPct val="0"/>
              </a:spcBef>
              <a:spcAft>
                <a:spcPct val="0"/>
              </a:spcAft>
              <a:buFontTx/>
              <a:buNone/>
            </a:pPr>
            <a:r>
              <a:rPr lang="en-US" altLang="ko-KR" sz="1600" smtClean="0">
                <a:solidFill>
                  <a:prstClr val="black"/>
                </a:solidFill>
                <a:latin typeface="Times New Roman" panose="02020603050405020304" pitchFamily="18" charset="0"/>
                <a:ea typeface="함초롬돋움" panose="020B0604000101010101" pitchFamily="50" charset="-127"/>
                <a:cs typeface="Times New Roman" panose="02020603050405020304" pitchFamily="18" charset="0"/>
              </a:rPr>
              <a:t>Source: China’s old economy is roaring back to life, Bloomberg, Nov 29,2016 </a:t>
            </a:r>
            <a:endParaRPr lang="ko-KR" altLang="en-US" sz="1600" smtClean="0">
              <a:solidFill>
                <a:prstClr val="black"/>
              </a:solidFill>
              <a:latin typeface="Times New Roman" panose="02020603050405020304" pitchFamily="18" charset="0"/>
              <a:ea typeface="함초롬돋움" panose="020B0604000101010101" pitchFamily="50" charset="-127"/>
              <a:cs typeface="Times New Roman" panose="02020603050405020304" pitchFamily="18" charset="0"/>
            </a:endParaRPr>
          </a:p>
        </p:txBody>
      </p:sp>
    </p:spTree>
    <p:extLst>
      <p:ext uri="{BB962C8B-B14F-4D97-AF65-F5344CB8AC3E}">
        <p14:creationId xmlns:p14="http://schemas.microsoft.com/office/powerpoint/2010/main" val="8875893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sz="2600" dirty="0" smtClean="0">
                <a:latin typeface="Times New Roman" panose="02020603050405020304" pitchFamily="18" charset="0"/>
                <a:cs typeface="Times New Roman" panose="02020603050405020304" pitchFamily="18" charset="0"/>
              </a:rPr>
              <a:t>China Satellite Manufacturing Index</a:t>
            </a:r>
            <a:endParaRPr lang="ko-KR" altLang="en-US" sz="2600" dirty="0">
              <a:latin typeface="Times New Roman" panose="02020603050405020304" pitchFamily="18" charset="0"/>
              <a:cs typeface="Times New Roman" panose="02020603050405020304" pitchFamily="18" charset="0"/>
            </a:endParaRPr>
          </a:p>
        </p:txBody>
      </p:sp>
      <p:sp>
        <p:nvSpPr>
          <p:cNvPr id="4" name="슬라이드 번호 개체 틀 3"/>
          <p:cNvSpPr>
            <a:spLocks noGrp="1"/>
          </p:cNvSpPr>
          <p:nvPr>
            <p:ph type="sldNum" sz="quarter" idx="12"/>
          </p:nvPr>
        </p:nvSpPr>
        <p:spPr/>
        <p:txBody>
          <a:bodyPr/>
          <a:lstStyle/>
          <a:p>
            <a:fld id="{54474919-CD09-461C-BAD7-5D368C3C3C94}" type="slidenum">
              <a:rPr lang="ko-KR" altLang="en-US" smtClean="0">
                <a:solidFill>
                  <a:prstClr val="black">
                    <a:tint val="75000"/>
                  </a:prstClr>
                </a:solidFill>
              </a:rPr>
              <a:pPr/>
              <a:t>10</a:t>
            </a:fld>
            <a:endParaRPr lang="ko-KR" altLang="en-US">
              <a:solidFill>
                <a:prstClr val="black">
                  <a:tint val="75000"/>
                </a:prstClr>
              </a:solidFill>
            </a:endParaRPr>
          </a:p>
        </p:txBody>
      </p:sp>
      <p:pic>
        <p:nvPicPr>
          <p:cNvPr id="5" name="그림 4"/>
          <p:cNvPicPr>
            <a:picLocks noChangeAspect="1"/>
          </p:cNvPicPr>
          <p:nvPr/>
        </p:nvPicPr>
        <p:blipFill rotWithShape="1">
          <a:blip r:embed="rId3"/>
          <a:srcRect l="59450" t="13622" r="26031" b="15000"/>
          <a:stretch/>
        </p:blipFill>
        <p:spPr>
          <a:xfrm>
            <a:off x="2555776" y="980727"/>
            <a:ext cx="3888432" cy="5376489"/>
          </a:xfrm>
          <a:prstGeom prst="rect">
            <a:avLst/>
          </a:prstGeom>
        </p:spPr>
      </p:pic>
      <p:pic>
        <p:nvPicPr>
          <p:cNvPr id="1026" name="Picture 2" descr="Image result for china satellite manufacturing index"/>
          <p:cNvPicPr>
            <a:picLocks noChangeAspect="1" noChangeArrowheads="1"/>
          </p:cNvPicPr>
          <p:nvPr/>
        </p:nvPicPr>
        <p:blipFill rotWithShape="1">
          <a:blip r:embed="rId4">
            <a:extLst>
              <a:ext uri="{28A0092B-C50C-407E-A947-70E740481C1C}">
                <a14:useLocalDpi xmlns:a14="http://schemas.microsoft.com/office/drawing/2010/main" val="0"/>
              </a:ext>
            </a:extLst>
          </a:blip>
          <a:srcRect t="3071" r="945"/>
          <a:stretch/>
        </p:blipFill>
        <p:spPr bwMode="auto">
          <a:xfrm>
            <a:off x="1259632" y="1772816"/>
            <a:ext cx="7030991" cy="39604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2988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sz="2600" dirty="0" smtClean="0">
                <a:latin typeface="Times New Roman" panose="02020603050405020304" pitchFamily="18" charset="0"/>
                <a:cs typeface="Times New Roman" panose="02020603050405020304" pitchFamily="18" charset="0"/>
              </a:rPr>
              <a:t>China Activity Proxy</a:t>
            </a:r>
            <a:endParaRPr lang="ko-KR" altLang="en-US" sz="2600" dirty="0">
              <a:latin typeface="Times New Roman" panose="02020603050405020304" pitchFamily="18" charset="0"/>
              <a:cs typeface="Times New Roman" panose="02020603050405020304" pitchFamily="18" charset="0"/>
            </a:endParaRPr>
          </a:p>
        </p:txBody>
      </p:sp>
      <p:sp>
        <p:nvSpPr>
          <p:cNvPr id="4" name="슬라이드 번호 개체 틀 3"/>
          <p:cNvSpPr>
            <a:spLocks noGrp="1"/>
          </p:cNvSpPr>
          <p:nvPr>
            <p:ph type="sldNum" sz="quarter" idx="12"/>
          </p:nvPr>
        </p:nvSpPr>
        <p:spPr/>
        <p:txBody>
          <a:bodyPr/>
          <a:lstStyle/>
          <a:p>
            <a:fld id="{54474919-CD09-461C-BAD7-5D368C3C3C94}" type="slidenum">
              <a:rPr lang="ko-KR" altLang="en-US" smtClean="0">
                <a:solidFill>
                  <a:prstClr val="black">
                    <a:tint val="75000"/>
                  </a:prstClr>
                </a:solidFill>
              </a:rPr>
              <a:pPr/>
              <a:t>11</a:t>
            </a:fld>
            <a:endParaRPr lang="ko-KR" altLang="en-US">
              <a:solidFill>
                <a:prstClr val="black">
                  <a:tint val="75000"/>
                </a:prstClr>
              </a:solidFill>
            </a:endParaRPr>
          </a:p>
        </p:txBody>
      </p:sp>
      <p:pic>
        <p:nvPicPr>
          <p:cNvPr id="1026" name="Picture 2" descr="China's official GDP, compared to its Activity Proxy, from 2001 to 20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 y="860850"/>
            <a:ext cx="8953500" cy="50387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98823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smtClean="0">
                <a:latin typeface="바탕체" panose="02030609000101010101" pitchFamily="17" charset="-127"/>
                <a:ea typeface="바탕체" panose="02030609000101010101" pitchFamily="17" charset="-127"/>
                <a:cs typeface="Times New Roman" panose="02020603050405020304" pitchFamily="18" charset="0"/>
              </a:rPr>
              <a:t>분기별 경제성장률 </a:t>
            </a:r>
            <a:r>
              <a:rPr lang="en-US" altLang="ko-KR" dirty="0" smtClean="0">
                <a:latin typeface="바탕체" panose="02030609000101010101" pitchFamily="17" charset="-127"/>
                <a:ea typeface="바탕체" panose="02030609000101010101" pitchFamily="17" charset="-127"/>
                <a:cs typeface="Times New Roman" panose="02020603050405020304" pitchFamily="18" charset="0"/>
              </a:rPr>
              <a:t>(1992-2020)</a:t>
            </a:r>
            <a:endParaRPr lang="ko-KR" altLang="en-US" dirty="0">
              <a:latin typeface="바탕체" panose="02030609000101010101" pitchFamily="17" charset="-127"/>
              <a:ea typeface="바탕체" panose="02030609000101010101" pitchFamily="17" charset="-127"/>
              <a:cs typeface="Times New Roman" panose="02020603050405020304" pitchFamily="18" charset="0"/>
            </a:endParaRPr>
          </a:p>
        </p:txBody>
      </p:sp>
      <p:sp>
        <p:nvSpPr>
          <p:cNvPr id="4" name="슬라이드 번호 개체 틀 3"/>
          <p:cNvSpPr>
            <a:spLocks noGrp="1"/>
          </p:cNvSpPr>
          <p:nvPr>
            <p:ph type="sldNum" sz="quarter" idx="11"/>
          </p:nvPr>
        </p:nvSpPr>
        <p:spPr/>
        <p:txBody>
          <a:bodyPr/>
          <a:lstStyle/>
          <a:p>
            <a:pPr>
              <a:defRPr/>
            </a:pPr>
            <a:fld id="{33615B18-A757-4A51-85BA-2602C8DAACE3}" type="slidenum">
              <a:rPr lang="ko-KR" altLang="en-US" smtClean="0"/>
              <a:pPr>
                <a:defRPr/>
              </a:pPr>
              <a:t>12</a:t>
            </a:fld>
            <a:endParaRPr lang="ko-KR" altLang="en-US"/>
          </a:p>
        </p:txBody>
      </p:sp>
      <p:pic>
        <p:nvPicPr>
          <p:cNvPr id="1026" name="Picture 2" descr="Update: China's GDP Returns to Growth With 3.2% Gain in Second Quarter -  Caixin Global"/>
          <p:cNvPicPr>
            <a:picLocks noChangeAspect="1" noChangeArrowheads="1"/>
          </p:cNvPicPr>
          <p:nvPr/>
        </p:nvPicPr>
        <p:blipFill rotWithShape="1">
          <a:blip r:embed="rId2">
            <a:extLst>
              <a:ext uri="{28A0092B-C50C-407E-A947-70E740481C1C}">
                <a14:useLocalDpi xmlns:a14="http://schemas.microsoft.com/office/drawing/2010/main" val="0"/>
              </a:ext>
            </a:extLst>
          </a:blip>
          <a:srcRect t="6434" r="-40"/>
          <a:stretch/>
        </p:blipFill>
        <p:spPr bwMode="auto">
          <a:xfrm>
            <a:off x="567919" y="1124744"/>
            <a:ext cx="8095445" cy="50405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710870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내용 개체 틀 2"/>
          <p:cNvSpPr>
            <a:spLocks noGrp="1"/>
          </p:cNvSpPr>
          <p:nvPr>
            <p:ph sz="half" idx="1"/>
          </p:nvPr>
        </p:nvSpPr>
        <p:spPr>
          <a:xfrm>
            <a:off x="457200" y="1773238"/>
            <a:ext cx="3178175" cy="4352925"/>
          </a:xfrm>
        </p:spPr>
        <p:txBody>
          <a:bodyPr/>
          <a:lstStyle/>
          <a:p>
            <a:pPr marL="323700" indent="-323850">
              <a:defRPr/>
            </a:pPr>
            <a:r>
              <a:rPr lang="ko-KR" altLang="en-US" sz="1600" dirty="0" err="1" smtClean="0"/>
              <a:t>인플레이션율</a:t>
            </a:r>
            <a:r>
              <a:rPr lang="ko-KR" altLang="en-US" sz="1600" dirty="0" smtClean="0"/>
              <a:t> </a:t>
            </a:r>
            <a:r>
              <a:rPr lang="en-US" altLang="ko-KR" sz="1600" dirty="0" smtClean="0"/>
              <a:t>(or GDP deflator)</a:t>
            </a:r>
            <a:r>
              <a:rPr lang="ko-KR" altLang="en-US" sz="1600" dirty="0" smtClean="0"/>
              <a:t> 과소평가 가능성</a:t>
            </a:r>
            <a:endParaRPr lang="en-US" altLang="ko-KR" sz="1600" dirty="0" smtClean="0"/>
          </a:p>
          <a:p>
            <a:pPr marL="323700" indent="-323850">
              <a:defRPr/>
            </a:pPr>
            <a:r>
              <a:rPr lang="en-US" altLang="ko-KR" sz="1600" dirty="0" smtClean="0"/>
              <a:t>1</a:t>
            </a:r>
            <a:r>
              <a:rPr lang="ko-KR" altLang="en-US" sz="1600" dirty="0" smtClean="0"/>
              <a:t>인당 성장률 수정치</a:t>
            </a:r>
            <a:endParaRPr lang="en-US" altLang="ko-KR" sz="1600" dirty="0" smtClean="0"/>
          </a:p>
          <a:p>
            <a:pPr marL="683550" lvl="1" indent="-250825">
              <a:defRPr/>
            </a:pPr>
            <a:r>
              <a:rPr lang="en-US" altLang="ko-KR" sz="1400" b="1" dirty="0" smtClean="0">
                <a:solidFill>
                  <a:srgbClr val="002060"/>
                </a:solidFill>
              </a:rPr>
              <a:t>Young (2003): </a:t>
            </a:r>
            <a:r>
              <a:rPr lang="en-US" altLang="ko-KR" sz="1400" dirty="0" smtClean="0"/>
              <a:t>1978 – 1998 </a:t>
            </a:r>
            <a:r>
              <a:rPr lang="ko-KR" altLang="en-US" sz="1400" dirty="0" smtClean="0"/>
              <a:t>기간의 성장률을 공식 수치에 비해 </a:t>
            </a:r>
            <a:r>
              <a:rPr lang="en-US" altLang="ko-KR" sz="1400" dirty="0" smtClean="0"/>
              <a:t>1.6% </a:t>
            </a:r>
            <a:r>
              <a:rPr lang="ko-KR" altLang="en-US" sz="1400" dirty="0" smtClean="0"/>
              <a:t>가량 낮은 </a:t>
            </a:r>
            <a:r>
              <a:rPr lang="en-US" altLang="ko-KR" sz="1400" b="1" dirty="0" smtClean="0">
                <a:solidFill>
                  <a:srgbClr val="C00000"/>
                </a:solidFill>
              </a:rPr>
              <a:t>6.1%</a:t>
            </a:r>
            <a:r>
              <a:rPr lang="ko-KR" altLang="en-US" sz="1400" dirty="0" smtClean="0"/>
              <a:t>로 추산</a:t>
            </a:r>
            <a:endParaRPr lang="en-US" altLang="ko-KR" sz="1400" dirty="0" smtClean="0"/>
          </a:p>
          <a:p>
            <a:pPr marL="683550" lvl="1" indent="-250825">
              <a:defRPr/>
            </a:pPr>
            <a:r>
              <a:rPr lang="en-US" altLang="ko-KR" sz="1400" b="1" dirty="0" smtClean="0">
                <a:solidFill>
                  <a:srgbClr val="002060"/>
                </a:solidFill>
              </a:rPr>
              <a:t>Maddison and Wu (2007): </a:t>
            </a:r>
            <a:r>
              <a:rPr lang="en-US" altLang="ko-KR" sz="1400" dirty="0" smtClean="0"/>
              <a:t>1980-2004 </a:t>
            </a:r>
            <a:r>
              <a:rPr lang="ko-KR" altLang="en-US" sz="1400" dirty="0" smtClean="0"/>
              <a:t>기간의 성장률을 공식 수치에 비해 </a:t>
            </a:r>
            <a:r>
              <a:rPr lang="en-US" altLang="ko-KR" sz="1400" dirty="0" smtClean="0"/>
              <a:t>1.9% </a:t>
            </a:r>
            <a:r>
              <a:rPr lang="ko-KR" altLang="en-US" sz="1400" dirty="0" smtClean="0"/>
              <a:t>낮은 낮은 </a:t>
            </a:r>
            <a:r>
              <a:rPr lang="en-US" altLang="ko-KR" sz="1400" b="1" dirty="0" smtClean="0">
                <a:solidFill>
                  <a:srgbClr val="C00000"/>
                </a:solidFill>
              </a:rPr>
              <a:t>6.6%</a:t>
            </a:r>
            <a:r>
              <a:rPr lang="ko-KR" altLang="en-US" sz="1400" dirty="0" smtClean="0"/>
              <a:t>로 추산</a:t>
            </a:r>
            <a:endParaRPr lang="en-US" altLang="ko-KR" sz="1400" dirty="0" smtClean="0"/>
          </a:p>
          <a:p>
            <a:pPr marL="683550" lvl="1" indent="-250825">
              <a:defRPr/>
            </a:pPr>
            <a:r>
              <a:rPr lang="en-US" altLang="ko-KR" sz="1400" b="1" dirty="0" smtClean="0">
                <a:solidFill>
                  <a:srgbClr val="002060"/>
                </a:solidFill>
              </a:rPr>
              <a:t>Naughton (2007): </a:t>
            </a:r>
            <a:r>
              <a:rPr lang="en-US" altLang="ko-KR" sz="1400" dirty="0" smtClean="0"/>
              <a:t>1978-2005 </a:t>
            </a:r>
            <a:r>
              <a:rPr lang="ko-KR" altLang="en-US" sz="1400" dirty="0" smtClean="0"/>
              <a:t>기간의 성장률을 </a:t>
            </a:r>
            <a:r>
              <a:rPr lang="en-US" altLang="ko-KR" sz="1400" b="1" dirty="0" smtClean="0">
                <a:solidFill>
                  <a:srgbClr val="C00000"/>
                </a:solidFill>
              </a:rPr>
              <a:t>7% </a:t>
            </a:r>
            <a:r>
              <a:rPr lang="ko-KR" altLang="en-US" sz="1400" dirty="0" smtClean="0"/>
              <a:t>가량으로 추산</a:t>
            </a:r>
          </a:p>
          <a:p>
            <a:pPr marL="287338" indent="-395288">
              <a:defRPr/>
            </a:pPr>
            <a:endParaRPr lang="ko-KR" altLang="en-US" sz="1400" dirty="0" smtClean="0"/>
          </a:p>
        </p:txBody>
      </p:sp>
      <p:sp>
        <p:nvSpPr>
          <p:cNvPr id="168963" name="제목 1"/>
          <p:cNvSpPr>
            <a:spLocks noGrp="1"/>
          </p:cNvSpPr>
          <p:nvPr>
            <p:ph type="title"/>
          </p:nvPr>
        </p:nvSpPr>
        <p:spPr>
          <a:xfrm>
            <a:off x="755650" y="276225"/>
            <a:ext cx="8388350" cy="560388"/>
          </a:xfrm>
        </p:spPr>
        <p:txBody>
          <a:bodyPr/>
          <a:lstStyle/>
          <a:p>
            <a:r>
              <a:rPr lang="ko-KR" altLang="en-US" sz="2600" smtClean="0"/>
              <a:t>중국의 경제 성장률</a:t>
            </a:r>
            <a:r>
              <a:rPr lang="en-US" altLang="ko-KR" sz="2600" smtClean="0"/>
              <a:t>: How Real?</a:t>
            </a:r>
            <a:endParaRPr lang="ko-KR" altLang="en-US" sz="2600" smtClean="0"/>
          </a:p>
        </p:txBody>
      </p:sp>
      <p:sp>
        <p:nvSpPr>
          <p:cNvPr id="168964" name="내용 개체 틀 1"/>
          <p:cNvSpPr>
            <a:spLocks noGrp="1"/>
          </p:cNvSpPr>
          <p:nvPr>
            <p:ph sz="half" idx="14"/>
          </p:nvPr>
        </p:nvSpPr>
        <p:spPr>
          <a:xfrm>
            <a:off x="446088" y="1052513"/>
            <a:ext cx="8302625" cy="431800"/>
          </a:xfrm>
          <a:ln>
            <a:miter lim="800000"/>
            <a:headEnd/>
            <a:tailEnd/>
          </a:ln>
        </p:spPr>
        <p:txBody>
          <a:bodyPr/>
          <a:lstStyle/>
          <a:p>
            <a:pPr marL="358775" indent="-358775"/>
            <a:r>
              <a:rPr lang="ko-KR" altLang="en-US" smtClean="0"/>
              <a:t>실제 성장률은 공식수치보다 다소 낮을 가능성 </a:t>
            </a:r>
          </a:p>
        </p:txBody>
      </p:sp>
      <p:sp>
        <p:nvSpPr>
          <p:cNvPr id="168965" name="슬라이드 번호 개체 틀 3"/>
          <p:cNvSpPr>
            <a:spLocks noGrp="1"/>
          </p:cNvSpPr>
          <p:nvPr>
            <p:ph type="sldNum" sz="quarter" idx="2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latinLnBrk="1">
              <a:spcBef>
                <a:spcPct val="20000"/>
              </a:spcBef>
              <a:buFont typeface="Arial" panose="020B0604020202020204" pitchFamily="34" charset="0"/>
              <a:buChar char="•"/>
              <a:defRPr sz="3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20000"/>
              </a:spcBef>
              <a:buFont typeface="Arial" panose="020B0604020202020204" pitchFamily="34" charset="0"/>
              <a:buChar char="–"/>
              <a:defRPr sz="28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20000"/>
              </a:spcBef>
              <a:buFont typeface="Arial" panose="020B0604020202020204" pitchFamily="34" charset="0"/>
              <a:buChar char="•"/>
              <a:defRPr sz="24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9pPr>
          </a:lstStyle>
          <a:p>
            <a:pPr>
              <a:spcBef>
                <a:spcPct val="0"/>
              </a:spcBef>
              <a:buFontTx/>
              <a:buNone/>
            </a:pPr>
            <a:fld id="{C29EF25D-B762-47F0-A95C-34BD4B43BD57}" type="slidenum">
              <a:rPr lang="ko-KR" altLang="en-US" sz="1200" smtClean="0">
                <a:solidFill>
                  <a:srgbClr val="898989"/>
                </a:solidFill>
              </a:rPr>
              <a:pPr>
                <a:spcBef>
                  <a:spcPct val="0"/>
                </a:spcBef>
                <a:buFontTx/>
                <a:buNone/>
              </a:pPr>
              <a:t>13</a:t>
            </a:fld>
            <a:endParaRPr lang="ko-KR" altLang="en-US" sz="1200" smtClean="0">
              <a:solidFill>
                <a:srgbClr val="898989"/>
              </a:solidFill>
            </a:endParaRPr>
          </a:p>
        </p:txBody>
      </p: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l="5408" t="18387" r="70276" b="32069"/>
          <a:stretch>
            <a:fillRect/>
          </a:stretch>
        </p:blipFill>
        <p:spPr bwMode="auto">
          <a:xfrm>
            <a:off x="3849688" y="2882900"/>
            <a:ext cx="5186362" cy="2971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7" name="표 6"/>
          <p:cNvGraphicFramePr>
            <a:graphicFrameLocks noGrp="1"/>
          </p:cNvGraphicFramePr>
          <p:nvPr/>
        </p:nvGraphicFramePr>
        <p:xfrm>
          <a:off x="3959225" y="1773238"/>
          <a:ext cx="4751387" cy="820810"/>
        </p:xfrm>
        <a:graphic>
          <a:graphicData uri="http://schemas.openxmlformats.org/drawingml/2006/table">
            <a:tbl>
              <a:tblPr firstRow="1" bandRow="1">
                <a:tableStyleId>{72833802-FEF1-4C79-8D5D-14CF1EAF98D9}</a:tableStyleId>
              </a:tblPr>
              <a:tblGrid>
                <a:gridCol w="1045453">
                  <a:extLst>
                    <a:ext uri="{9D8B030D-6E8A-4147-A177-3AD203B41FA5}">
                      <a16:colId xmlns:a16="http://schemas.microsoft.com/office/drawing/2014/main" val="20000"/>
                    </a:ext>
                  </a:extLst>
                </a:gridCol>
                <a:gridCol w="1152083">
                  <a:extLst>
                    <a:ext uri="{9D8B030D-6E8A-4147-A177-3AD203B41FA5}">
                      <a16:colId xmlns:a16="http://schemas.microsoft.com/office/drawing/2014/main" val="20001"/>
                    </a:ext>
                  </a:extLst>
                </a:gridCol>
                <a:gridCol w="1153392">
                  <a:extLst>
                    <a:ext uri="{9D8B030D-6E8A-4147-A177-3AD203B41FA5}">
                      <a16:colId xmlns:a16="http://schemas.microsoft.com/office/drawing/2014/main" val="20002"/>
                    </a:ext>
                  </a:extLst>
                </a:gridCol>
                <a:gridCol w="1400459">
                  <a:extLst>
                    <a:ext uri="{9D8B030D-6E8A-4147-A177-3AD203B41FA5}">
                      <a16:colId xmlns:a16="http://schemas.microsoft.com/office/drawing/2014/main" val="20003"/>
                    </a:ext>
                  </a:extLst>
                </a:gridCol>
              </a:tblGrid>
              <a:tr h="487553">
                <a:tc>
                  <a:txBody>
                    <a:bodyPr/>
                    <a:lstStyle/>
                    <a:p>
                      <a:pPr latinLnBrk="1"/>
                      <a:endParaRPr lang="ko-KR" altLang="en-US" sz="1300" dirty="0">
                        <a:latin typeface="Arial" pitchFamily="34" charset="0"/>
                        <a:cs typeface="Arial" pitchFamily="34" charset="0"/>
                      </a:endParaRPr>
                    </a:p>
                  </a:txBody>
                  <a:tcPr marL="91442" marR="91442" marT="45693" marB="45693" anchor="ctr"/>
                </a:tc>
                <a:tc>
                  <a:txBody>
                    <a:bodyPr/>
                    <a:lstStyle/>
                    <a:p>
                      <a:pPr algn="ctr" latinLnBrk="1"/>
                      <a:r>
                        <a:rPr lang="en-US" altLang="ko-KR" sz="1300" dirty="0" smtClean="0"/>
                        <a:t>GDP </a:t>
                      </a:r>
                      <a:r>
                        <a:rPr lang="ko-KR" altLang="en-US" sz="1300" dirty="0" smtClean="0"/>
                        <a:t>증가율</a:t>
                      </a:r>
                      <a:endParaRPr lang="ko-KR" altLang="en-US" sz="1300" dirty="0">
                        <a:latin typeface="맑은 고딕" pitchFamily="50" charset="-127"/>
                        <a:ea typeface="맑은 고딕" pitchFamily="50" charset="-127"/>
                        <a:cs typeface="Arial" pitchFamily="34" charset="0"/>
                      </a:endParaRPr>
                    </a:p>
                  </a:txBody>
                  <a:tcPr marL="91442" marR="91442" marT="45693" marB="45693" anchor="ctr"/>
                </a:tc>
                <a:tc>
                  <a:txBody>
                    <a:bodyPr/>
                    <a:lstStyle/>
                    <a:p>
                      <a:pPr algn="ctr" latinLnBrk="1"/>
                      <a:r>
                        <a:rPr lang="ko-KR" altLang="en-US" sz="1300" dirty="0" smtClean="0"/>
                        <a:t>인구 증가율</a:t>
                      </a:r>
                      <a:endParaRPr lang="ko-KR" altLang="en-US" sz="1300" b="1" dirty="0">
                        <a:latin typeface="맑은 고딕" pitchFamily="50" charset="-127"/>
                        <a:ea typeface="맑은 고딕" pitchFamily="50" charset="-127"/>
                        <a:cs typeface="Arial" pitchFamily="34" charset="0"/>
                      </a:endParaRPr>
                    </a:p>
                  </a:txBody>
                  <a:tcPr marL="91442" marR="91442" marT="45693" marB="45693" anchor="ctr"/>
                </a:tc>
                <a:tc>
                  <a:txBody>
                    <a:bodyPr/>
                    <a:lstStyle/>
                    <a:p>
                      <a:pPr algn="ctr" latinLnBrk="1"/>
                      <a:r>
                        <a:rPr lang="en-US" altLang="ko-KR" sz="1300" dirty="0" smtClean="0"/>
                        <a:t>1</a:t>
                      </a:r>
                      <a:r>
                        <a:rPr lang="ko-KR" altLang="en-US" sz="1300" dirty="0" smtClean="0"/>
                        <a:t>인당 </a:t>
                      </a:r>
                      <a:endParaRPr lang="en-US" altLang="ko-KR" sz="1300" dirty="0" smtClean="0"/>
                    </a:p>
                    <a:p>
                      <a:pPr algn="ctr" latinLnBrk="1"/>
                      <a:r>
                        <a:rPr lang="en-US" altLang="ko-KR" sz="1300" dirty="0" smtClean="0"/>
                        <a:t>GDP </a:t>
                      </a:r>
                      <a:r>
                        <a:rPr lang="ko-KR" altLang="en-US" sz="1300" dirty="0" smtClean="0"/>
                        <a:t>증가율</a:t>
                      </a:r>
                      <a:endParaRPr lang="ko-KR" altLang="en-US" sz="1300" dirty="0">
                        <a:latin typeface="맑은 고딕" pitchFamily="50" charset="-127"/>
                        <a:ea typeface="맑은 고딕" pitchFamily="50" charset="-127"/>
                        <a:cs typeface="Arial" pitchFamily="34" charset="0"/>
                      </a:endParaRPr>
                    </a:p>
                  </a:txBody>
                  <a:tcPr marL="91442" marR="91442" marT="45693" marB="45693" anchor="ctr"/>
                </a:tc>
                <a:extLst>
                  <a:ext uri="{0D108BD9-81ED-4DB2-BD59-A6C34878D82A}">
                    <a16:rowId xmlns:a16="http://schemas.microsoft.com/office/drawing/2014/main" val="10000"/>
                  </a:ext>
                </a:extLst>
              </a:tr>
              <a:tr h="333184">
                <a:tc>
                  <a:txBody>
                    <a:bodyPr/>
                    <a:lstStyle/>
                    <a:p>
                      <a:pPr latinLnBrk="1"/>
                      <a:r>
                        <a:rPr lang="en-US" altLang="ko-KR" sz="1300" dirty="0" smtClean="0"/>
                        <a:t>1978-2005</a:t>
                      </a:r>
                      <a:endParaRPr lang="ko-KR" altLang="en-US" sz="1300" b="1" dirty="0">
                        <a:latin typeface="Arial" pitchFamily="34" charset="0"/>
                        <a:cs typeface="Arial" pitchFamily="34" charset="0"/>
                      </a:endParaRPr>
                    </a:p>
                  </a:txBody>
                  <a:tcPr marL="91442" marR="91442" marT="45693" marB="45693" anchor="ctr"/>
                </a:tc>
                <a:tc>
                  <a:txBody>
                    <a:bodyPr/>
                    <a:lstStyle/>
                    <a:p>
                      <a:pPr algn="ctr" latinLnBrk="1"/>
                      <a:r>
                        <a:rPr lang="en-US" altLang="ko-KR" sz="1300" dirty="0" smtClean="0"/>
                        <a:t>9.6</a:t>
                      </a:r>
                      <a:endParaRPr lang="ko-KR" altLang="en-US" sz="1300" dirty="0">
                        <a:latin typeface="Arial" pitchFamily="34" charset="0"/>
                        <a:cs typeface="Arial" pitchFamily="34" charset="0"/>
                      </a:endParaRPr>
                    </a:p>
                  </a:txBody>
                  <a:tcPr marL="91442" marR="91442" marT="45693" marB="45693" anchor="ctr"/>
                </a:tc>
                <a:tc>
                  <a:txBody>
                    <a:bodyPr/>
                    <a:lstStyle/>
                    <a:p>
                      <a:pPr algn="ctr" latinLnBrk="1"/>
                      <a:r>
                        <a:rPr lang="en-US" altLang="ko-KR" sz="1300" dirty="0" smtClean="0"/>
                        <a:t>1.1</a:t>
                      </a:r>
                      <a:endParaRPr lang="ko-KR" altLang="en-US" sz="1300" dirty="0">
                        <a:latin typeface="Arial" pitchFamily="34" charset="0"/>
                        <a:cs typeface="Arial" pitchFamily="34" charset="0"/>
                      </a:endParaRPr>
                    </a:p>
                  </a:txBody>
                  <a:tcPr marL="91442" marR="91442" marT="45693" marB="45693" anchor="ctr"/>
                </a:tc>
                <a:tc>
                  <a:txBody>
                    <a:bodyPr/>
                    <a:lstStyle/>
                    <a:p>
                      <a:pPr algn="ctr" latinLnBrk="1"/>
                      <a:r>
                        <a:rPr lang="en-US" altLang="ko-KR" sz="1300" dirty="0" smtClean="0"/>
                        <a:t>8.5</a:t>
                      </a:r>
                      <a:endParaRPr lang="ko-KR" altLang="en-US" sz="1300" dirty="0">
                        <a:latin typeface="Arial" pitchFamily="34" charset="0"/>
                        <a:cs typeface="Arial" pitchFamily="34" charset="0"/>
                      </a:endParaRPr>
                    </a:p>
                  </a:txBody>
                  <a:tcPr marL="91442" marR="91442" marT="45693" marB="45693" anchor="ct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41530939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z="2400" dirty="0" smtClean="0"/>
              <a:t>고속성장 및 성장</a:t>
            </a:r>
            <a:r>
              <a:rPr lang="en-US" altLang="ko-KR" sz="2400" dirty="0"/>
              <a:t> </a:t>
            </a:r>
            <a:r>
              <a:rPr lang="ko-KR" altLang="en-US" sz="2400" dirty="0" smtClean="0"/>
              <a:t>둔화의 원인</a:t>
            </a:r>
            <a:r>
              <a:rPr lang="en-US" altLang="ko-KR" sz="2400" dirty="0" smtClean="0"/>
              <a:t>*</a:t>
            </a:r>
            <a:endParaRPr lang="ko-KR" altLang="en-US" sz="2400" dirty="0"/>
          </a:p>
        </p:txBody>
      </p:sp>
      <p:sp>
        <p:nvSpPr>
          <p:cNvPr id="3" name="내용 개체 틀 2"/>
          <p:cNvSpPr>
            <a:spLocks noGrp="1"/>
          </p:cNvSpPr>
          <p:nvPr>
            <p:ph idx="1"/>
          </p:nvPr>
        </p:nvSpPr>
        <p:spPr>
          <a:xfrm>
            <a:off x="457200" y="1124744"/>
            <a:ext cx="6131024" cy="5001419"/>
          </a:xfrm>
        </p:spPr>
        <p:txBody>
          <a:bodyPr>
            <a:normAutofit/>
          </a:bodyPr>
          <a:lstStyle/>
          <a:p>
            <a:pPr>
              <a:lnSpc>
                <a:spcPct val="120000"/>
              </a:lnSpc>
              <a:defRPr/>
            </a:pPr>
            <a:r>
              <a:rPr lang="ko-KR" altLang="en-US" dirty="0"/>
              <a:t>경제성장의 원천</a:t>
            </a:r>
            <a:endParaRPr lang="en-US" altLang="ko-KR" dirty="0"/>
          </a:p>
          <a:p>
            <a:pPr lvl="1">
              <a:lnSpc>
                <a:spcPct val="120000"/>
              </a:lnSpc>
              <a:spcBef>
                <a:spcPts val="1800"/>
              </a:spcBef>
              <a:defRPr/>
            </a:pPr>
            <a:r>
              <a:rPr lang="ko-KR" altLang="en-US" sz="1800" b="1" dirty="0">
                <a:solidFill>
                  <a:srgbClr val="AC0000"/>
                </a:solidFill>
                <a:latin typeface="Arial" charset="0"/>
                <a:cs typeface="Arial" charset="0"/>
              </a:rPr>
              <a:t>생산요소 투입</a:t>
            </a:r>
            <a:r>
              <a:rPr lang="ko-KR" altLang="en-US" sz="1800" b="1" dirty="0">
                <a:solidFill>
                  <a:srgbClr val="8A0000"/>
                </a:solidFill>
                <a:latin typeface="Arial" charset="0"/>
                <a:cs typeface="Arial" charset="0"/>
              </a:rPr>
              <a:t> </a:t>
            </a:r>
            <a:r>
              <a:rPr lang="ko-KR" altLang="en-US" sz="1800" dirty="0">
                <a:latin typeface="Arial" charset="0"/>
                <a:cs typeface="Arial" charset="0"/>
              </a:rPr>
              <a:t>증가</a:t>
            </a:r>
            <a:endParaRPr lang="en-US" altLang="ko-KR" sz="1800" dirty="0">
              <a:latin typeface="Arial" charset="0"/>
              <a:cs typeface="Arial" charset="0"/>
            </a:endParaRPr>
          </a:p>
          <a:p>
            <a:pPr marL="900000" lvl="2">
              <a:lnSpc>
                <a:spcPct val="120000"/>
              </a:lnSpc>
              <a:defRPr/>
            </a:pPr>
            <a:r>
              <a:rPr lang="ko-KR" altLang="en-US" sz="1600" dirty="0">
                <a:latin typeface="Arial" charset="0"/>
                <a:cs typeface="Arial" charset="0"/>
              </a:rPr>
              <a:t>주요 생산요소</a:t>
            </a:r>
            <a:r>
              <a:rPr lang="en-US" altLang="ko-KR" sz="1600" dirty="0">
                <a:latin typeface="Arial" charset="0"/>
                <a:cs typeface="Arial" charset="0"/>
              </a:rPr>
              <a:t>: </a:t>
            </a:r>
            <a:r>
              <a:rPr lang="ko-KR" altLang="en-US" sz="1600" dirty="0" smtClean="0">
                <a:latin typeface="Arial" charset="0"/>
                <a:cs typeface="Arial" charset="0"/>
              </a:rPr>
              <a:t>노동 및 </a:t>
            </a:r>
            <a:r>
              <a:rPr lang="ko-KR" altLang="en-US" sz="1600" dirty="0">
                <a:latin typeface="Arial" charset="0"/>
                <a:cs typeface="Arial" charset="0"/>
              </a:rPr>
              <a:t>자본 </a:t>
            </a:r>
            <a:endParaRPr lang="en-US" altLang="ko-KR" sz="1600" dirty="0" smtClean="0">
              <a:latin typeface="Arial" charset="0"/>
              <a:cs typeface="Arial" charset="0"/>
            </a:endParaRPr>
          </a:p>
          <a:p>
            <a:pPr marL="1152000" lvl="3">
              <a:lnSpc>
                <a:spcPct val="120000"/>
              </a:lnSpc>
              <a:defRPr/>
            </a:pPr>
            <a:r>
              <a:rPr lang="ko-KR" altLang="en-US" sz="1400" dirty="0" smtClean="0">
                <a:latin typeface="Arial" charset="0"/>
                <a:cs typeface="Arial" charset="0"/>
              </a:rPr>
              <a:t>노동 투입 증가</a:t>
            </a:r>
            <a:r>
              <a:rPr lang="en-US" altLang="ko-KR" sz="1400" dirty="0" smtClean="0">
                <a:latin typeface="Arial" charset="0"/>
                <a:cs typeface="Arial" charset="0"/>
              </a:rPr>
              <a:t>: </a:t>
            </a:r>
            <a:r>
              <a:rPr lang="ko-KR" altLang="en-US" sz="1400" dirty="0" smtClean="0">
                <a:latin typeface="Arial" charset="0"/>
                <a:cs typeface="Arial" charset="0"/>
              </a:rPr>
              <a:t>인구 증가</a:t>
            </a:r>
            <a:r>
              <a:rPr lang="en-US" altLang="ko-KR" sz="1400" dirty="0" smtClean="0">
                <a:latin typeface="Arial" charset="0"/>
                <a:cs typeface="Arial" charset="0"/>
              </a:rPr>
              <a:t>; </a:t>
            </a:r>
            <a:r>
              <a:rPr lang="ko-KR" altLang="en-US" sz="1400" dirty="0" smtClean="0">
                <a:latin typeface="Arial" charset="0"/>
                <a:cs typeface="Arial" charset="0"/>
              </a:rPr>
              <a:t>노동 참여율 증가</a:t>
            </a:r>
            <a:r>
              <a:rPr lang="en-US" altLang="ko-KR" sz="1400" dirty="0" smtClean="0">
                <a:latin typeface="Arial" charset="0"/>
                <a:cs typeface="Arial" charset="0"/>
              </a:rPr>
              <a:t>; </a:t>
            </a:r>
            <a:r>
              <a:rPr lang="ko-KR" altLang="en-US" sz="1400" dirty="0" smtClean="0">
                <a:latin typeface="Arial" charset="0"/>
                <a:cs typeface="Arial" charset="0"/>
              </a:rPr>
              <a:t>노동 강도 증가</a:t>
            </a:r>
            <a:r>
              <a:rPr lang="en-US" altLang="ko-KR" sz="1400" dirty="0" smtClean="0">
                <a:latin typeface="Arial" charset="0"/>
                <a:cs typeface="Arial" charset="0"/>
              </a:rPr>
              <a:t>; </a:t>
            </a:r>
            <a:r>
              <a:rPr lang="ko-KR" altLang="en-US" sz="1400" dirty="0" smtClean="0">
                <a:latin typeface="Arial" charset="0"/>
                <a:cs typeface="Arial" charset="0"/>
              </a:rPr>
              <a:t>교육 수준 향상에 따른 질적 증가</a:t>
            </a:r>
            <a:endParaRPr lang="en-US" altLang="ko-KR" sz="1400" dirty="0" smtClean="0">
              <a:latin typeface="Arial" charset="0"/>
              <a:cs typeface="Arial" charset="0"/>
            </a:endParaRPr>
          </a:p>
          <a:p>
            <a:pPr marL="1152000" lvl="3">
              <a:lnSpc>
                <a:spcPct val="120000"/>
              </a:lnSpc>
              <a:defRPr/>
            </a:pPr>
            <a:r>
              <a:rPr lang="ko-KR" altLang="en-US" sz="1400" dirty="0" smtClean="0">
                <a:latin typeface="Arial" charset="0"/>
                <a:cs typeface="Arial" charset="0"/>
              </a:rPr>
              <a:t>자본 투입 증가</a:t>
            </a:r>
            <a:r>
              <a:rPr lang="en-US" altLang="ko-KR" sz="1400" dirty="0" smtClean="0">
                <a:latin typeface="Arial" charset="0"/>
                <a:cs typeface="Arial" charset="0"/>
              </a:rPr>
              <a:t>: </a:t>
            </a:r>
            <a:r>
              <a:rPr lang="ko-KR" altLang="en-US" sz="1400" dirty="0" smtClean="0">
                <a:latin typeface="Arial" charset="0"/>
                <a:cs typeface="Arial" charset="0"/>
              </a:rPr>
              <a:t>생산 활동에 사용되는 기계 및 설비의 증가</a:t>
            </a:r>
            <a:r>
              <a:rPr lang="en-US" altLang="ko-KR" sz="1400" dirty="0" smtClean="0">
                <a:latin typeface="Arial" charset="0"/>
                <a:cs typeface="Arial" charset="0"/>
              </a:rPr>
              <a:t>; </a:t>
            </a:r>
            <a:r>
              <a:rPr lang="ko-KR" altLang="en-US" sz="1400" dirty="0" smtClean="0">
                <a:latin typeface="Arial" charset="0"/>
                <a:cs typeface="Arial" charset="0"/>
              </a:rPr>
              <a:t>인프라 증가</a:t>
            </a:r>
            <a:endParaRPr lang="en-US" altLang="ko-KR" sz="1400" dirty="0">
              <a:latin typeface="Arial" charset="0"/>
              <a:cs typeface="Arial" charset="0"/>
            </a:endParaRPr>
          </a:p>
          <a:p>
            <a:pPr marL="576000" lvl="1">
              <a:lnSpc>
                <a:spcPct val="120000"/>
              </a:lnSpc>
              <a:spcBef>
                <a:spcPts val="1800"/>
              </a:spcBef>
              <a:defRPr/>
            </a:pPr>
            <a:r>
              <a:rPr lang="ko-KR" altLang="en-US" sz="1800" b="1" dirty="0" err="1" smtClean="0">
                <a:solidFill>
                  <a:srgbClr val="AC0000"/>
                </a:solidFill>
                <a:latin typeface="Arial" charset="0"/>
                <a:cs typeface="Arial" charset="0"/>
              </a:rPr>
              <a:t>총요소생산성</a:t>
            </a:r>
            <a:r>
              <a:rPr lang="ko-KR" altLang="en-US" sz="1800" dirty="0" smtClean="0">
                <a:latin typeface="Arial" charset="0"/>
                <a:cs typeface="Arial" charset="0"/>
              </a:rPr>
              <a:t> </a:t>
            </a:r>
            <a:r>
              <a:rPr lang="en-US" altLang="ko-KR" sz="1800" dirty="0">
                <a:latin typeface="Arial" charset="0"/>
                <a:cs typeface="Arial" charset="0"/>
              </a:rPr>
              <a:t>(total factor productivity: TFP) </a:t>
            </a:r>
            <a:r>
              <a:rPr lang="ko-KR" altLang="en-US" sz="1800" dirty="0">
                <a:latin typeface="Arial" charset="0"/>
                <a:cs typeface="Arial" charset="0"/>
              </a:rPr>
              <a:t>증가</a:t>
            </a:r>
            <a:endParaRPr lang="en-US" altLang="ko-KR" sz="1800" dirty="0">
              <a:latin typeface="Arial" charset="0"/>
              <a:cs typeface="Arial" charset="0"/>
            </a:endParaRPr>
          </a:p>
          <a:p>
            <a:pPr marL="900000" lvl="2">
              <a:lnSpc>
                <a:spcPct val="120000"/>
              </a:lnSpc>
              <a:spcBef>
                <a:spcPts val="800"/>
              </a:spcBef>
              <a:defRPr/>
            </a:pPr>
            <a:r>
              <a:rPr lang="ko-KR" altLang="en-US" sz="1600" b="1" dirty="0" err="1">
                <a:latin typeface="Arial" charset="0"/>
                <a:cs typeface="Arial" charset="0"/>
              </a:rPr>
              <a:t>동일</a:t>
            </a:r>
            <a:r>
              <a:rPr lang="ko-KR" altLang="en-US" sz="1600" dirty="0" err="1">
                <a:latin typeface="Arial" charset="0"/>
                <a:cs typeface="Arial" charset="0"/>
              </a:rPr>
              <a:t>량의</a:t>
            </a:r>
            <a:r>
              <a:rPr lang="en-US" altLang="ko-KR" sz="1600" dirty="0">
                <a:latin typeface="Arial" charset="0"/>
                <a:cs typeface="Arial" charset="0"/>
              </a:rPr>
              <a:t> </a:t>
            </a:r>
            <a:r>
              <a:rPr lang="ko-KR" altLang="en-US" sz="1600" dirty="0">
                <a:latin typeface="Arial" charset="0"/>
                <a:cs typeface="Arial" charset="0"/>
              </a:rPr>
              <a:t>요소 투입으로 </a:t>
            </a:r>
            <a:r>
              <a:rPr lang="ko-KR" altLang="en-US" sz="1600" dirty="0" smtClean="0">
                <a:latin typeface="Arial" charset="0"/>
                <a:cs typeface="Arial" charset="0"/>
              </a:rPr>
              <a:t>생산한 </a:t>
            </a:r>
            <a:r>
              <a:rPr lang="ko-KR" altLang="en-US" sz="1600" dirty="0">
                <a:latin typeface="Arial" charset="0"/>
                <a:cs typeface="Arial" charset="0"/>
              </a:rPr>
              <a:t>산출 증가</a:t>
            </a:r>
            <a:endParaRPr lang="en-US" altLang="ko-KR" sz="1600" dirty="0">
              <a:latin typeface="Arial" charset="0"/>
              <a:cs typeface="Arial" charset="0"/>
            </a:endParaRPr>
          </a:p>
          <a:p>
            <a:pPr marL="1152000" lvl="3">
              <a:lnSpc>
                <a:spcPct val="120000"/>
              </a:lnSpc>
              <a:spcBef>
                <a:spcPts val="800"/>
              </a:spcBef>
              <a:defRPr/>
            </a:pPr>
            <a:r>
              <a:rPr lang="ko-KR" altLang="en-US" sz="1400" dirty="0" smtClean="0">
                <a:latin typeface="Arial" charset="0"/>
                <a:cs typeface="Arial" charset="0"/>
              </a:rPr>
              <a:t>생산 방식 개선</a:t>
            </a:r>
            <a:r>
              <a:rPr lang="en-US" altLang="ko-KR" sz="1400" dirty="0" smtClean="0">
                <a:latin typeface="Arial" charset="0"/>
                <a:cs typeface="Arial" charset="0"/>
              </a:rPr>
              <a:t>, </a:t>
            </a:r>
            <a:r>
              <a:rPr lang="ko-KR" altLang="en-US" sz="1400" dirty="0" smtClean="0">
                <a:latin typeface="Arial" charset="0"/>
                <a:cs typeface="Arial" charset="0"/>
              </a:rPr>
              <a:t>기술 진보 </a:t>
            </a:r>
            <a:r>
              <a:rPr lang="ko-KR" altLang="en-US" sz="1400" dirty="0">
                <a:latin typeface="Arial" charset="0"/>
                <a:cs typeface="Arial" charset="0"/>
              </a:rPr>
              <a:t>등 혁신 활동에 의해 초래됨</a:t>
            </a:r>
            <a:endParaRPr lang="en-US" altLang="ko-KR" sz="1400" dirty="0">
              <a:latin typeface="Arial" charset="0"/>
              <a:cs typeface="Arial" charset="0"/>
            </a:endParaRPr>
          </a:p>
          <a:p>
            <a:pPr marL="0" indent="0">
              <a:lnSpc>
                <a:spcPct val="120000"/>
              </a:lnSpc>
              <a:buNone/>
            </a:pPr>
            <a:endParaRPr lang="ko-KR" altLang="en-US" sz="2400" dirty="0"/>
          </a:p>
        </p:txBody>
      </p:sp>
      <p:sp>
        <p:nvSpPr>
          <p:cNvPr id="4" name="슬라이드 번호 개체 틀 3"/>
          <p:cNvSpPr>
            <a:spLocks noGrp="1"/>
          </p:cNvSpPr>
          <p:nvPr>
            <p:ph type="sldNum" sz="quarter" idx="12"/>
          </p:nvPr>
        </p:nvSpPr>
        <p:spPr/>
        <p:txBody>
          <a:bodyPr/>
          <a:lstStyle/>
          <a:p>
            <a:pPr marL="0" marR="0" lvl="0" indent="0" algn="r" defTabSz="914400" rtl="0" eaLnBrk="1" fontAlgn="auto" latinLnBrk="1" hangingPunct="1">
              <a:lnSpc>
                <a:spcPct val="100000"/>
              </a:lnSpc>
              <a:spcBef>
                <a:spcPts val="0"/>
              </a:spcBef>
              <a:spcAft>
                <a:spcPts val="0"/>
              </a:spcAft>
              <a:buClrTx/>
              <a:buSzTx/>
              <a:buFontTx/>
              <a:buNone/>
              <a:tabLst/>
              <a:defRPr/>
            </a:pPr>
            <a:fld id="{54474919-CD09-461C-BAD7-5D368C3C3C94}" type="slidenum">
              <a:rPr kumimoji="0" lang="ko-KR" altLang="en-US" sz="1200" b="0" i="0" u="none" strike="noStrike" kern="1200" cap="none" spc="0" normalizeH="0" baseline="0" noProof="0" smtClean="0">
                <a:ln>
                  <a:noFill/>
                </a:ln>
                <a:solidFill>
                  <a:prstClr val="black">
                    <a:tint val="75000"/>
                  </a:prstClr>
                </a:solidFill>
                <a:effectLst/>
                <a:uLnTx/>
                <a:uFillTx/>
                <a:latin typeface="맑은 고딕"/>
                <a:ea typeface="맑은 고딕" panose="020B0503020000020004" pitchFamily="50" charset="-127"/>
                <a:cs typeface="+mn-cs"/>
              </a:rPr>
              <a:pPr marL="0" marR="0" lvl="0" indent="0" algn="r" defTabSz="914400" rtl="0" eaLnBrk="1" fontAlgn="auto" latinLnBrk="1" hangingPunct="1">
                <a:lnSpc>
                  <a:spcPct val="100000"/>
                </a:lnSpc>
                <a:spcBef>
                  <a:spcPts val="0"/>
                </a:spcBef>
                <a:spcAft>
                  <a:spcPts val="0"/>
                </a:spcAft>
                <a:buClrTx/>
                <a:buSzTx/>
                <a:buFontTx/>
                <a:buNone/>
                <a:tabLst/>
                <a:defRPr/>
              </a:pPr>
              <a:t>14</a:t>
            </a:fld>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
        <p:nvSpPr>
          <p:cNvPr id="11" name="TextBox 6"/>
          <p:cNvSpPr txBox="1">
            <a:spLocks noChangeArrowheads="1"/>
          </p:cNvSpPr>
          <p:nvPr/>
        </p:nvSpPr>
        <p:spPr bwMode="auto">
          <a:xfrm>
            <a:off x="468312" y="6361509"/>
            <a:ext cx="77040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lr>
                <a:srgbClr val="C00000"/>
              </a:buClr>
              <a:buChar char="•"/>
              <a:defRPr kumimoji="1" sz="3200" b="1">
                <a:solidFill>
                  <a:schemeClr val="tx1"/>
                </a:solidFill>
                <a:latin typeface="굴림" pitchFamily="50" charset="-127"/>
                <a:ea typeface="굴림" pitchFamily="50" charset="-127"/>
              </a:defRPr>
            </a:lvl1pPr>
            <a:lvl2pPr marL="742950" indent="-285750" eaLnBrk="0" hangingPunct="0">
              <a:spcBef>
                <a:spcPct val="20000"/>
              </a:spcBef>
              <a:buClr>
                <a:srgbClr val="0070C0"/>
              </a:buClr>
              <a:buFont typeface="Arial" charset="0"/>
              <a:buChar char="•"/>
              <a:defRPr kumimoji="1" sz="2800" b="1">
                <a:solidFill>
                  <a:schemeClr val="tx1"/>
                </a:solidFill>
                <a:latin typeface="굴림" pitchFamily="50" charset="-127"/>
                <a:ea typeface="굴림" pitchFamily="50" charset="-127"/>
              </a:defRPr>
            </a:lvl2pPr>
            <a:lvl3pPr marL="1143000" indent="-228600" eaLnBrk="0" hangingPunct="0">
              <a:spcBef>
                <a:spcPct val="20000"/>
              </a:spcBef>
              <a:buClr>
                <a:srgbClr val="00B050"/>
              </a:buClr>
              <a:buChar char="•"/>
              <a:defRPr kumimoji="1" sz="2400" b="1">
                <a:solidFill>
                  <a:schemeClr val="tx1"/>
                </a:solidFill>
                <a:latin typeface="굴림" pitchFamily="50" charset="-127"/>
                <a:ea typeface="굴림" pitchFamily="50" charset="-127"/>
              </a:defRPr>
            </a:lvl3pPr>
            <a:lvl4pPr marL="1600200" indent="-228600" eaLnBrk="0" hangingPunct="0">
              <a:spcBef>
                <a:spcPct val="20000"/>
              </a:spcBef>
              <a:buChar char="–"/>
              <a:defRPr kumimoji="1" sz="2000" b="1">
                <a:solidFill>
                  <a:schemeClr val="tx1"/>
                </a:solidFill>
                <a:latin typeface="굴림" pitchFamily="50" charset="-127"/>
                <a:ea typeface="굴림" pitchFamily="50" charset="-127"/>
              </a:defRPr>
            </a:lvl4pPr>
            <a:lvl5pPr marL="2057400" indent="-228600" eaLnBrk="0" hangingPunct="0">
              <a:spcBef>
                <a:spcPct val="20000"/>
              </a:spcBef>
              <a:buChar char="»"/>
              <a:defRPr kumimoji="1" sz="2000" b="1">
                <a:solidFill>
                  <a:schemeClr val="tx1"/>
                </a:solidFill>
                <a:latin typeface="굴림" pitchFamily="50" charset="-127"/>
                <a:ea typeface="굴림" pitchFamily="50" charset="-127"/>
              </a:defRPr>
            </a:lvl5pPr>
            <a:lvl6pPr marL="2514600" indent="-228600" eaLnBrk="0" fontAlgn="base" hangingPunct="0">
              <a:spcBef>
                <a:spcPct val="20000"/>
              </a:spcBef>
              <a:spcAft>
                <a:spcPct val="0"/>
              </a:spcAft>
              <a:buChar char="»"/>
              <a:defRPr kumimoji="1" sz="2000" b="1">
                <a:solidFill>
                  <a:schemeClr val="tx1"/>
                </a:solidFill>
                <a:latin typeface="굴림" pitchFamily="50" charset="-127"/>
                <a:ea typeface="굴림" pitchFamily="50" charset="-127"/>
              </a:defRPr>
            </a:lvl6pPr>
            <a:lvl7pPr marL="2971800" indent="-228600" eaLnBrk="0" fontAlgn="base" hangingPunct="0">
              <a:spcBef>
                <a:spcPct val="20000"/>
              </a:spcBef>
              <a:spcAft>
                <a:spcPct val="0"/>
              </a:spcAft>
              <a:buChar char="»"/>
              <a:defRPr kumimoji="1" sz="2000" b="1">
                <a:solidFill>
                  <a:schemeClr val="tx1"/>
                </a:solidFill>
                <a:latin typeface="굴림" pitchFamily="50" charset="-127"/>
                <a:ea typeface="굴림" pitchFamily="50" charset="-127"/>
              </a:defRPr>
            </a:lvl7pPr>
            <a:lvl8pPr marL="3429000" indent="-228600" eaLnBrk="0" fontAlgn="base" hangingPunct="0">
              <a:spcBef>
                <a:spcPct val="20000"/>
              </a:spcBef>
              <a:spcAft>
                <a:spcPct val="0"/>
              </a:spcAft>
              <a:buChar char="»"/>
              <a:defRPr kumimoji="1" sz="2000" b="1">
                <a:solidFill>
                  <a:schemeClr val="tx1"/>
                </a:solidFill>
                <a:latin typeface="굴림" pitchFamily="50" charset="-127"/>
                <a:ea typeface="굴림" pitchFamily="50" charset="-127"/>
              </a:defRPr>
            </a:lvl8pPr>
            <a:lvl9pPr marL="3886200" indent="-228600" eaLnBrk="0" fontAlgn="base" hangingPunct="0">
              <a:spcBef>
                <a:spcPct val="20000"/>
              </a:spcBef>
              <a:spcAft>
                <a:spcPct val="0"/>
              </a:spcAft>
              <a:buChar char="»"/>
              <a:defRPr kumimoji="1" sz="2000" b="1">
                <a:solidFill>
                  <a:schemeClr val="tx1"/>
                </a:solidFill>
                <a:latin typeface="굴림" pitchFamily="50" charset="-127"/>
                <a:ea typeface="굴림" pitchFamily="50" charset="-127"/>
              </a:defRPr>
            </a:lvl9pPr>
          </a:lstStyle>
          <a:p>
            <a:pPr marL="0" marR="0" lvl="0" indent="0" algn="l" defTabSz="914400" rtl="0" eaLnBrk="1" fontAlgn="auto" latinLnBrk="1" hangingPunct="1">
              <a:lnSpc>
                <a:spcPct val="100000"/>
              </a:lnSpc>
              <a:spcBef>
                <a:spcPct val="0"/>
              </a:spcBef>
              <a:spcAft>
                <a:spcPts val="0"/>
              </a:spcAft>
              <a:buClrTx/>
              <a:buSzTx/>
              <a:buFontTx/>
              <a:buNone/>
              <a:tabLst/>
              <a:defRPr/>
            </a:pPr>
            <a:r>
              <a:rPr kumimoji="1" lang="en-US" altLang="ko-KR" sz="1200" b="0" i="0" u="none" strike="noStrike" kern="1200" cap="none" spc="0" normalizeH="0" baseline="0" noProof="0" dirty="0">
                <a:ln>
                  <a:noFill/>
                </a:ln>
                <a:solidFill>
                  <a:prstClr val="black"/>
                </a:solidFill>
                <a:effectLst/>
                <a:uLnTx/>
                <a:uFillTx/>
                <a:latin typeface="Times New Roman" pitchFamily="18" charset="0"/>
                <a:ea typeface="굴림" pitchFamily="50" charset="-127"/>
                <a:cs typeface="Times New Roman" pitchFamily="18" charset="0"/>
              </a:rPr>
              <a:t>*  The contents of this section are</a:t>
            </a:r>
            <a:r>
              <a:rPr kumimoji="1" lang="ko-KR" altLang="en-US" sz="1200" b="0" i="0" u="none" strike="noStrike" kern="1200" cap="none" spc="0" normalizeH="0" baseline="0" noProof="0" dirty="0">
                <a:ln>
                  <a:noFill/>
                </a:ln>
                <a:solidFill>
                  <a:prstClr val="black"/>
                </a:solidFill>
                <a:effectLst/>
                <a:uLnTx/>
                <a:uFillTx/>
                <a:latin typeface="Times New Roman" pitchFamily="18" charset="0"/>
                <a:ea typeface="굴림" pitchFamily="50" charset="-127"/>
                <a:cs typeface="Times New Roman" pitchFamily="18" charset="0"/>
              </a:rPr>
              <a:t> </a:t>
            </a:r>
            <a:r>
              <a:rPr kumimoji="1" lang="en-US" altLang="ko-KR" sz="1200" b="0" i="0" u="none" strike="noStrike" kern="1200" cap="none" spc="0" normalizeH="0" baseline="0" noProof="0" dirty="0">
                <a:ln>
                  <a:noFill/>
                </a:ln>
                <a:solidFill>
                  <a:prstClr val="black"/>
                </a:solidFill>
                <a:effectLst/>
                <a:uLnTx/>
                <a:uFillTx/>
                <a:latin typeface="Times New Roman" pitchFamily="18" charset="0"/>
                <a:ea typeface="굴림" pitchFamily="50" charset="-127"/>
                <a:cs typeface="Times New Roman" pitchFamily="18" charset="0"/>
              </a:rPr>
              <a:t>largely based on Paul Krugman (1994) “The Myth of Asian Miracle</a:t>
            </a:r>
            <a:r>
              <a:rPr kumimoji="1" lang="en-US" altLang="ko-KR" sz="1200" b="0" i="0" u="none" strike="noStrike" kern="1200" cap="none" spc="0" normalizeH="0" baseline="0" noProof="0" dirty="0" smtClean="0">
                <a:ln>
                  <a:noFill/>
                </a:ln>
                <a:solidFill>
                  <a:prstClr val="black"/>
                </a:solidFill>
                <a:effectLst/>
                <a:uLnTx/>
                <a:uFillTx/>
                <a:latin typeface="Times New Roman" pitchFamily="18" charset="0"/>
                <a:ea typeface="굴림" pitchFamily="50" charset="-127"/>
                <a:cs typeface="Times New Roman" pitchFamily="18" charset="0"/>
              </a:rPr>
              <a:t>,” </a:t>
            </a:r>
            <a:r>
              <a:rPr kumimoji="1" lang="en-US" altLang="ko-KR" sz="1200" b="0" i="1" u="none" strike="noStrike" kern="1200" cap="none" spc="0" normalizeH="0" baseline="0" noProof="0" dirty="0" smtClean="0">
                <a:ln>
                  <a:noFill/>
                </a:ln>
                <a:solidFill>
                  <a:prstClr val="black"/>
                </a:solidFill>
                <a:effectLst/>
                <a:uLnTx/>
                <a:uFillTx/>
                <a:latin typeface="Times New Roman" pitchFamily="18" charset="0"/>
                <a:ea typeface="굴림" pitchFamily="50" charset="-127"/>
                <a:cs typeface="Times New Roman" pitchFamily="18" charset="0"/>
              </a:rPr>
              <a:t>Foreign </a:t>
            </a:r>
            <a:r>
              <a:rPr kumimoji="1" lang="en-US" altLang="ko-KR" sz="1200" b="0" i="1" u="none" strike="noStrike" kern="1200" cap="none" spc="0" normalizeH="0" baseline="0" noProof="0" dirty="0">
                <a:ln>
                  <a:noFill/>
                </a:ln>
                <a:solidFill>
                  <a:prstClr val="black"/>
                </a:solidFill>
                <a:effectLst/>
                <a:uLnTx/>
                <a:uFillTx/>
                <a:latin typeface="Times New Roman" pitchFamily="18" charset="0"/>
                <a:ea typeface="굴림" pitchFamily="50" charset="-127"/>
                <a:cs typeface="Times New Roman" pitchFamily="18" charset="0"/>
              </a:rPr>
              <a:t>Affairs, </a:t>
            </a:r>
            <a:r>
              <a:rPr kumimoji="1" lang="en-US" altLang="ko-KR" sz="1200" b="0" i="0" u="none" strike="noStrike" kern="1200" cap="none" spc="0" normalizeH="0" baseline="0" noProof="0" dirty="0">
                <a:ln>
                  <a:noFill/>
                </a:ln>
                <a:solidFill>
                  <a:prstClr val="black"/>
                </a:solidFill>
                <a:effectLst/>
                <a:uLnTx/>
                <a:uFillTx/>
                <a:latin typeface="Times New Roman" pitchFamily="18" charset="0"/>
                <a:ea typeface="굴림" pitchFamily="50" charset="-127"/>
                <a:cs typeface="Times New Roman" pitchFamily="18" charset="0"/>
              </a:rPr>
              <a:t>vol. 73, no.6, pp. 62-69</a:t>
            </a:r>
            <a:endParaRPr kumimoji="1" lang="ko-KR" altLang="en-US" sz="1200" b="0" i="0" u="none" strike="noStrike" kern="1200" cap="none" spc="0" normalizeH="0" baseline="0" noProof="0" dirty="0">
              <a:ln>
                <a:noFill/>
              </a:ln>
              <a:solidFill>
                <a:prstClr val="black"/>
              </a:solidFill>
              <a:effectLst/>
              <a:uLnTx/>
              <a:uFillTx/>
              <a:latin typeface="Times New Roman" pitchFamily="18" charset="0"/>
              <a:ea typeface="굴림" pitchFamily="50" charset="-127"/>
              <a:cs typeface="Times New Roman" pitchFamily="18" charset="0"/>
            </a:endParaRPr>
          </a:p>
        </p:txBody>
      </p:sp>
      <p:sp>
        <p:nvSpPr>
          <p:cNvPr id="6" name="모서리가 둥근 직사각형 5"/>
          <p:cNvSpPr/>
          <p:nvPr/>
        </p:nvSpPr>
        <p:spPr>
          <a:xfrm>
            <a:off x="6781936" y="2204864"/>
            <a:ext cx="2103363" cy="1368152"/>
          </a:xfrm>
          <a:prstGeom prst="roundRect">
            <a:avLst/>
          </a:prstGeom>
        </p:spPr>
        <p:style>
          <a:lnRef idx="1">
            <a:schemeClr val="dk1"/>
          </a:lnRef>
          <a:fillRef idx="2">
            <a:schemeClr val="dk1"/>
          </a:fillRef>
          <a:effectRef idx="1">
            <a:schemeClr val="dk1"/>
          </a:effectRef>
          <a:fontRef idx="minor">
            <a:schemeClr val="dk1"/>
          </a:fontRef>
        </p:style>
        <p:txBody>
          <a:bodyPr anchor="ct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0" lang="ko-KR" altLang="en-US" sz="1400" b="1" i="0" u="none" strike="noStrike" kern="1200" cap="none" spc="0" normalizeH="0" baseline="0" noProof="0" dirty="0">
                <a:ln>
                  <a:noFill/>
                </a:ln>
                <a:solidFill>
                  <a:srgbClr val="002060"/>
                </a:solidFill>
                <a:effectLst/>
                <a:uLnTx/>
                <a:uFillTx/>
                <a:latin typeface="맑은 고딕"/>
                <a:ea typeface="맑은 고딕" panose="020B0503020000020004" pitchFamily="50" charset="-127"/>
                <a:cs typeface="+mn-cs"/>
              </a:rPr>
              <a:t>자본</a:t>
            </a:r>
            <a:r>
              <a:rPr kumimoji="0" lang="en-US" altLang="ko-KR" sz="1400" b="1" i="0" u="none" strike="noStrike" kern="1200" cap="none" spc="0" normalizeH="0" baseline="0" noProof="0" dirty="0">
                <a:ln>
                  <a:noFill/>
                </a:ln>
                <a:solidFill>
                  <a:srgbClr val="002060"/>
                </a:solidFill>
                <a:effectLst/>
                <a:uLnTx/>
                <a:uFillTx/>
                <a:latin typeface="맑은 고딕"/>
                <a:ea typeface="맑은 고딕" panose="020B0503020000020004" pitchFamily="50" charset="-127"/>
                <a:cs typeface="+mn-cs"/>
              </a:rPr>
              <a:t>(Capital)</a:t>
            </a:r>
          </a:p>
          <a:p>
            <a:pPr marL="0" marR="0" lvl="0" indent="0" algn="ctr" defTabSz="914400" rtl="0" eaLnBrk="1" fontAlgn="auto" latinLnBrk="1" hangingPunct="1">
              <a:lnSpc>
                <a:spcPct val="100000"/>
              </a:lnSpc>
              <a:spcBef>
                <a:spcPts val="0"/>
              </a:spcBef>
              <a:spcAft>
                <a:spcPts val="0"/>
              </a:spcAft>
              <a:buClrTx/>
              <a:buSzTx/>
              <a:buFontTx/>
              <a:buNone/>
              <a:tabLst/>
              <a:defRPr/>
            </a:pPr>
            <a:r>
              <a:rPr kumimoji="0" lang="en-US" altLang="ko-KR" sz="1200" b="0" i="0" u="none" strike="noStrike" kern="1200" cap="none" spc="0" normalizeH="0" baseline="0" noProof="0" dirty="0">
                <a:ln>
                  <a:noFill/>
                </a:ln>
                <a:solidFill>
                  <a:prstClr val="black"/>
                </a:solidFill>
                <a:effectLst/>
                <a:uLnTx/>
                <a:uFillTx/>
                <a:latin typeface="Arial" pitchFamily="34" charset="0"/>
                <a:ea typeface="맑은 고딕" panose="020B0503020000020004" pitchFamily="50" charset="-127"/>
                <a:cs typeface="Arial" pitchFamily="34" charset="0"/>
              </a:rPr>
              <a:t>all the man-made means of production, such as machinery, buildings, roads, </a:t>
            </a:r>
            <a:r>
              <a:rPr kumimoji="0" lang="en-US" altLang="ko-KR" sz="1200" b="0" i="0" u="none" strike="noStrike" kern="1200" cap="none" spc="0" normalizeH="0" baseline="0" noProof="0" dirty="0" err="1">
                <a:ln>
                  <a:noFill/>
                </a:ln>
                <a:solidFill>
                  <a:prstClr val="black"/>
                </a:solidFill>
                <a:effectLst/>
                <a:uLnTx/>
                <a:uFillTx/>
                <a:latin typeface="Arial" pitchFamily="34" charset="0"/>
                <a:ea typeface="맑은 고딕" panose="020B0503020000020004" pitchFamily="50" charset="-127"/>
                <a:cs typeface="Arial" pitchFamily="34" charset="0"/>
              </a:rPr>
              <a:t>etc</a:t>
            </a:r>
            <a:endParaRPr kumimoji="0" lang="ko-KR" altLang="en-US" sz="1200" b="0" i="0" u="none" strike="noStrike" kern="1200" cap="none" spc="0" normalizeH="0" baseline="0" noProof="0" dirty="0">
              <a:ln>
                <a:noFill/>
              </a:ln>
              <a:solidFill>
                <a:prstClr val="black"/>
              </a:solidFill>
              <a:effectLst/>
              <a:uLnTx/>
              <a:uFillTx/>
              <a:latin typeface="맑은 고딕"/>
              <a:ea typeface="맑은 고딕" panose="020B0503020000020004" pitchFamily="50" charset="-127"/>
              <a:cs typeface="+mn-cs"/>
            </a:endParaRPr>
          </a:p>
        </p:txBody>
      </p:sp>
    </p:spTree>
    <p:extLst>
      <p:ext uri="{BB962C8B-B14F-4D97-AF65-F5344CB8AC3E}">
        <p14:creationId xmlns:p14="http://schemas.microsoft.com/office/powerpoint/2010/main" val="204470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z="2400" dirty="0"/>
              <a:t>자본의 </a:t>
            </a:r>
            <a:r>
              <a:rPr lang="ko-KR" altLang="en-US" sz="2400" dirty="0" err="1"/>
              <a:t>한계생산성</a:t>
            </a:r>
            <a:r>
              <a:rPr lang="ko-KR" altLang="en-US" sz="2400" dirty="0"/>
              <a:t> 체감</a:t>
            </a:r>
          </a:p>
        </p:txBody>
      </p:sp>
      <p:sp>
        <p:nvSpPr>
          <p:cNvPr id="3" name="내용 개체 틀 2"/>
          <p:cNvSpPr>
            <a:spLocks noGrp="1"/>
          </p:cNvSpPr>
          <p:nvPr>
            <p:ph idx="1"/>
          </p:nvPr>
        </p:nvSpPr>
        <p:spPr>
          <a:xfrm>
            <a:off x="457200" y="1052736"/>
            <a:ext cx="8291264" cy="5073427"/>
          </a:xfrm>
        </p:spPr>
        <p:txBody>
          <a:bodyPr/>
          <a:lstStyle/>
          <a:p>
            <a:pPr marL="396000"/>
            <a:r>
              <a:rPr lang="ko-KR" altLang="en-US" sz="1800" dirty="0" err="1" smtClean="0"/>
              <a:t>한계생산성</a:t>
            </a:r>
            <a:r>
              <a:rPr lang="ko-KR" altLang="en-US" sz="1800" dirty="0" smtClean="0"/>
              <a:t> 체감</a:t>
            </a:r>
            <a:endParaRPr lang="en-US" altLang="ko-KR" sz="1800" dirty="0" smtClean="0"/>
          </a:p>
          <a:p>
            <a:pPr marL="828000" lvl="1"/>
            <a:r>
              <a:rPr lang="ko-KR" altLang="en-US" sz="1600" dirty="0"/>
              <a:t>요소 투입 증가에 따른 생산 증가 효과는 그 요소의 </a:t>
            </a:r>
            <a:r>
              <a:rPr lang="ko-KR" altLang="en-US" sz="1600" dirty="0" smtClean="0"/>
              <a:t>총 투입량이 커질수록 </a:t>
            </a:r>
            <a:r>
              <a:rPr lang="ko-KR" altLang="en-US" sz="1600" dirty="0"/>
              <a:t>감소</a:t>
            </a:r>
          </a:p>
          <a:p>
            <a:pPr marL="396000"/>
            <a:r>
              <a:rPr lang="ko-KR" altLang="en-US" sz="1800" dirty="0" smtClean="0"/>
              <a:t>자본의 </a:t>
            </a:r>
            <a:r>
              <a:rPr lang="ko-KR" altLang="en-US" sz="1800" dirty="0" err="1" smtClean="0"/>
              <a:t>한계생산성</a:t>
            </a:r>
            <a:r>
              <a:rPr lang="ko-KR" altLang="en-US" sz="1800" dirty="0" smtClean="0"/>
              <a:t> 체감</a:t>
            </a:r>
            <a:endParaRPr lang="en-US" altLang="ko-KR" sz="1800" dirty="0" smtClean="0"/>
          </a:p>
          <a:p>
            <a:pPr marL="828000" lvl="1"/>
            <a:r>
              <a:rPr lang="ko-KR" altLang="en-US" sz="1600" dirty="0" smtClean="0"/>
              <a:t>자본</a:t>
            </a:r>
            <a:r>
              <a:rPr lang="en-US" altLang="ko-KR" sz="1600" dirty="0" smtClean="0"/>
              <a:t>(K) </a:t>
            </a:r>
            <a:r>
              <a:rPr lang="en-US" altLang="ko-KR" sz="1600" dirty="0"/>
              <a:t>1</a:t>
            </a:r>
            <a:r>
              <a:rPr lang="ko-KR" altLang="en-US" sz="1600" dirty="0"/>
              <a:t>단위 투입 증가에 </a:t>
            </a:r>
            <a:r>
              <a:rPr lang="ko-KR" altLang="en-US" sz="1600" dirty="0" smtClean="0"/>
              <a:t>의해 유발된 생산</a:t>
            </a:r>
            <a:r>
              <a:rPr lang="en-US" altLang="ko-KR" sz="1600" dirty="0" smtClean="0"/>
              <a:t>(GDP)</a:t>
            </a:r>
            <a:r>
              <a:rPr lang="ko-KR" altLang="en-US" sz="1600" dirty="0" smtClean="0"/>
              <a:t> 증가 효과는 총 </a:t>
            </a:r>
            <a:r>
              <a:rPr lang="ko-KR" altLang="en-US" sz="1600" dirty="0" err="1" smtClean="0"/>
              <a:t>자본량이</a:t>
            </a:r>
            <a:r>
              <a:rPr lang="ko-KR" altLang="en-US" sz="1600" dirty="0" smtClean="0"/>
              <a:t> 증가할수록 감소 </a:t>
            </a:r>
            <a:endParaRPr lang="ko-KR" altLang="en-US" sz="1600" dirty="0"/>
          </a:p>
        </p:txBody>
      </p:sp>
      <p:sp>
        <p:nvSpPr>
          <p:cNvPr id="4" name="슬라이드 번호 개체 틀 3"/>
          <p:cNvSpPr>
            <a:spLocks noGrp="1"/>
          </p:cNvSpPr>
          <p:nvPr>
            <p:ph type="sldNum" sz="quarter" idx="11"/>
          </p:nvPr>
        </p:nvSpPr>
        <p:spPr/>
        <p:txBody>
          <a:bodyPr/>
          <a:lstStyle/>
          <a:p>
            <a:pPr marL="0" marR="0" lvl="0" indent="0" algn="r" defTabSz="914400" rtl="0" eaLnBrk="1" fontAlgn="auto" latinLnBrk="1" hangingPunct="1">
              <a:lnSpc>
                <a:spcPct val="100000"/>
              </a:lnSpc>
              <a:spcBef>
                <a:spcPts val="0"/>
              </a:spcBef>
              <a:spcAft>
                <a:spcPts val="0"/>
              </a:spcAft>
              <a:buClrTx/>
              <a:buSzTx/>
              <a:buFontTx/>
              <a:buNone/>
              <a:tabLst/>
              <a:defRPr/>
            </a:pPr>
            <a:fld id="{1ADBFC4C-F3B8-4B3B-B2E1-1A563A8FE07F}" type="slidenum">
              <a:rPr kumimoji="0" lang="ko-KR" altLang="en-US" sz="1200" b="0" i="0" u="none" strike="noStrike" kern="1200" cap="none" spc="0" normalizeH="0" baseline="0" noProof="0" smtClean="0">
                <a:ln>
                  <a:noFill/>
                </a:ln>
                <a:solidFill>
                  <a:srgbClr val="898989"/>
                </a:solidFill>
                <a:effectLst/>
                <a:uLnTx/>
                <a:uFillTx/>
                <a:latin typeface="맑은 고딕"/>
                <a:ea typeface="맑은 고딕" panose="020B0503020000020004" pitchFamily="50" charset="-127"/>
                <a:cs typeface="+mn-cs"/>
              </a:rPr>
              <a:pPr marL="0" marR="0" lvl="0" indent="0" algn="r" defTabSz="914400" rtl="0" eaLnBrk="1" fontAlgn="auto" latinLnBrk="1" hangingPunct="1">
                <a:lnSpc>
                  <a:spcPct val="100000"/>
                </a:lnSpc>
                <a:spcBef>
                  <a:spcPts val="0"/>
                </a:spcBef>
                <a:spcAft>
                  <a:spcPts val="0"/>
                </a:spcAft>
                <a:buClrTx/>
                <a:buSzTx/>
                <a:buFontTx/>
                <a:buNone/>
                <a:tabLst/>
                <a:defRPr/>
              </a:pPr>
              <a:t>15</a:t>
            </a:fld>
            <a:endParaRPr kumimoji="0" lang="ko-KR" altLang="en-US" sz="1200" b="0" i="0" u="none" strike="noStrike" kern="1200" cap="none" spc="0" normalizeH="0" baseline="0" noProof="0">
              <a:ln>
                <a:noFill/>
              </a:ln>
              <a:solidFill>
                <a:srgbClr val="898989"/>
              </a:solidFill>
              <a:effectLst/>
              <a:uLnTx/>
              <a:uFillTx/>
              <a:latin typeface="맑은 고딕"/>
              <a:ea typeface="맑은 고딕" panose="020B0503020000020004" pitchFamily="50" charset="-127"/>
              <a:cs typeface="+mn-cs"/>
            </a:endParaRPr>
          </a:p>
        </p:txBody>
      </p:sp>
      <p:pic>
        <p:nvPicPr>
          <p:cNvPr id="1028" name="Picture 4" descr="https://image.news1.kr/system/photos/2018/3/31/3039502/article.jpg/dims/optimize"/>
          <p:cNvPicPr>
            <a:picLocks noChangeAspect="1" noChangeArrowheads="1"/>
          </p:cNvPicPr>
          <p:nvPr/>
        </p:nvPicPr>
        <p:blipFill rotWithShape="1">
          <a:blip r:embed="rId3">
            <a:extLst>
              <a:ext uri="{28A0092B-C50C-407E-A947-70E740481C1C}">
                <a14:useLocalDpi xmlns:a14="http://schemas.microsoft.com/office/drawing/2010/main" val="0"/>
              </a:ext>
            </a:extLst>
          </a:blip>
          <a:srcRect l="27596" t="26924" r="25095" b="19230"/>
          <a:stretch/>
        </p:blipFill>
        <p:spPr bwMode="auto">
          <a:xfrm>
            <a:off x="1403648" y="3068960"/>
            <a:ext cx="3034680" cy="177022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s://news.kbs.co.kr/data/fckeditor/new/image/20200109qsa01.jpg"/>
          <p:cNvPicPr>
            <a:picLocks noChangeAspect="1" noChangeArrowheads="1"/>
          </p:cNvPicPr>
          <p:nvPr/>
        </p:nvPicPr>
        <p:blipFill rotWithShape="1">
          <a:blip r:embed="rId4">
            <a:extLst>
              <a:ext uri="{28A0092B-C50C-407E-A947-70E740481C1C}">
                <a14:useLocalDpi xmlns:a14="http://schemas.microsoft.com/office/drawing/2010/main" val="0"/>
              </a:ext>
            </a:extLst>
          </a:blip>
          <a:srcRect l="21608" t="36119" r="15618" b="16131"/>
          <a:stretch/>
        </p:blipFill>
        <p:spPr bwMode="auto">
          <a:xfrm>
            <a:off x="4759761" y="3043451"/>
            <a:ext cx="3024336" cy="175411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경부고속도로의 일부 구간은 비상활주로였다? : 네이버 포스트"/>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4826" t="26751" r="1882" b="6956"/>
          <a:stretch/>
        </p:blipFill>
        <p:spPr bwMode="auto">
          <a:xfrm>
            <a:off x="2987824" y="4509120"/>
            <a:ext cx="3543874" cy="17413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487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0" end="0"/>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028"/>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032"/>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0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z="2400" dirty="0" smtClean="0"/>
              <a:t>자본의 </a:t>
            </a:r>
            <a:r>
              <a:rPr lang="ko-KR" altLang="en-US" sz="2400" dirty="0" err="1" smtClean="0"/>
              <a:t>한계생산성</a:t>
            </a:r>
            <a:r>
              <a:rPr lang="ko-KR" altLang="en-US" sz="2400" dirty="0" smtClean="0"/>
              <a:t> 체감</a:t>
            </a:r>
            <a:endParaRPr lang="ko-KR" altLang="en-US" sz="2400" dirty="0"/>
          </a:p>
        </p:txBody>
      </p:sp>
      <p:sp>
        <p:nvSpPr>
          <p:cNvPr id="4" name="슬라이드 번호 개체 틀 3"/>
          <p:cNvSpPr>
            <a:spLocks noGrp="1"/>
          </p:cNvSpPr>
          <p:nvPr>
            <p:ph type="sldNum" sz="quarter" idx="11"/>
          </p:nvPr>
        </p:nvSpPr>
        <p:spPr/>
        <p:txBody>
          <a:bodyPr/>
          <a:lstStyle/>
          <a:p>
            <a:pPr marL="0" marR="0" lvl="0" indent="0" algn="r" defTabSz="914400" rtl="0" eaLnBrk="1" fontAlgn="auto" latinLnBrk="1" hangingPunct="1">
              <a:lnSpc>
                <a:spcPct val="100000"/>
              </a:lnSpc>
              <a:spcBef>
                <a:spcPts val="0"/>
              </a:spcBef>
              <a:spcAft>
                <a:spcPts val="0"/>
              </a:spcAft>
              <a:buClrTx/>
              <a:buSzTx/>
              <a:buFontTx/>
              <a:buNone/>
              <a:tabLst/>
              <a:defRPr/>
            </a:pPr>
            <a:fld id="{1ADBFC4C-F3B8-4B3B-B2E1-1A563A8FE07F}" type="slidenum">
              <a:rPr kumimoji="0" lang="ko-KR" altLang="en-US" sz="1200" b="0" i="0" u="none" strike="noStrike" kern="1200" cap="none" spc="0" normalizeH="0" baseline="0" noProof="0" smtClean="0">
                <a:ln>
                  <a:noFill/>
                </a:ln>
                <a:solidFill>
                  <a:srgbClr val="898989"/>
                </a:solidFill>
                <a:effectLst/>
                <a:uLnTx/>
                <a:uFillTx/>
                <a:latin typeface="맑은 고딕"/>
                <a:ea typeface="맑은 고딕" panose="020B0503020000020004" pitchFamily="50" charset="-127"/>
                <a:cs typeface="+mn-cs"/>
              </a:rPr>
              <a:pPr marL="0" marR="0" lvl="0" indent="0" algn="r" defTabSz="914400" rtl="0" eaLnBrk="1" fontAlgn="auto" latinLnBrk="1" hangingPunct="1">
                <a:lnSpc>
                  <a:spcPct val="100000"/>
                </a:lnSpc>
                <a:spcBef>
                  <a:spcPts val="0"/>
                </a:spcBef>
                <a:spcAft>
                  <a:spcPts val="0"/>
                </a:spcAft>
                <a:buClrTx/>
                <a:buSzTx/>
                <a:buFontTx/>
                <a:buNone/>
                <a:tabLst/>
                <a:defRPr/>
              </a:pPr>
              <a:t>16</a:t>
            </a:fld>
            <a:endParaRPr kumimoji="0" lang="ko-KR" altLang="en-US" sz="1200" b="0" i="0" u="none" strike="noStrike" kern="1200" cap="none" spc="0" normalizeH="0" baseline="0" noProof="0">
              <a:ln>
                <a:noFill/>
              </a:ln>
              <a:solidFill>
                <a:srgbClr val="898989"/>
              </a:solidFill>
              <a:effectLst/>
              <a:uLnTx/>
              <a:uFillTx/>
              <a:latin typeface="맑은 고딕"/>
              <a:ea typeface="맑은 고딕" panose="020B0503020000020004" pitchFamily="50" charset="-127"/>
              <a:cs typeface="+mn-cs"/>
            </a:endParaRPr>
          </a:p>
        </p:txBody>
      </p:sp>
      <p:cxnSp>
        <p:nvCxnSpPr>
          <p:cNvPr id="6" name="직선 화살표 연결선 5"/>
          <p:cNvCxnSpPr/>
          <p:nvPr/>
        </p:nvCxnSpPr>
        <p:spPr>
          <a:xfrm flipV="1">
            <a:off x="1043608" y="1772816"/>
            <a:ext cx="0" cy="3744416"/>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sp>
        <p:nvSpPr>
          <p:cNvPr id="10" name="TextBox 9"/>
          <p:cNvSpPr txBox="1"/>
          <p:nvPr/>
        </p:nvSpPr>
        <p:spPr>
          <a:xfrm>
            <a:off x="893776" y="1070657"/>
            <a:ext cx="314510" cy="646331"/>
          </a:xfrm>
          <a:prstGeom prst="rect">
            <a:avLst/>
          </a:prstGeom>
          <a:noFill/>
        </p:spPr>
        <p:txBody>
          <a:bodyPr wrap="none" rtlCol="0">
            <a:spAutoFit/>
          </a:bodyPr>
          <a:lstStyle/>
          <a:p>
            <a:pPr marL="0" marR="0" lvl="0" indent="0" algn="l" defTabSz="914400" rtl="0" eaLnBrk="1" fontAlgn="auto" latinLnBrk="1" hangingPunct="1">
              <a:lnSpc>
                <a:spcPct val="100000"/>
              </a:lnSpc>
              <a:spcBef>
                <a:spcPts val="0"/>
              </a:spcBef>
              <a:spcAft>
                <a:spcPts val="0"/>
              </a:spcAft>
              <a:buClrTx/>
              <a:buSzTx/>
              <a:buFontTx/>
              <a:buNone/>
              <a:tabLst/>
              <a:defRPr/>
            </a:pPr>
            <a:r>
              <a:rPr kumimoji="0" lang="en-US" altLang="ko-KR" sz="1800" b="0" i="0" u="none" strike="noStrike" kern="1200" cap="none" spc="0" normalizeH="0" baseline="0" noProof="0" dirty="0">
                <a:ln>
                  <a:noFill/>
                </a:ln>
                <a:solidFill>
                  <a:prstClr val="black"/>
                </a:solidFill>
                <a:effectLst/>
                <a:uLnTx/>
                <a:uFillTx/>
                <a:latin typeface="맑은 고딕"/>
                <a:ea typeface="맑은 고딕" panose="020B0503020000020004" pitchFamily="50" charset="-127"/>
                <a:cs typeface="+mn-cs"/>
              </a:rPr>
              <a:t/>
            </a:r>
            <a:br>
              <a:rPr kumimoji="0" lang="en-US" altLang="ko-KR" sz="1800" b="0" i="0" u="none" strike="noStrike" kern="1200" cap="none" spc="0" normalizeH="0" baseline="0" noProof="0" dirty="0">
                <a:ln>
                  <a:noFill/>
                </a:ln>
                <a:solidFill>
                  <a:prstClr val="black"/>
                </a:solidFill>
                <a:effectLst/>
                <a:uLnTx/>
                <a:uFillTx/>
                <a:latin typeface="맑은 고딕"/>
                <a:ea typeface="맑은 고딕" panose="020B0503020000020004" pitchFamily="50" charset="-127"/>
                <a:cs typeface="+mn-cs"/>
              </a:rPr>
            </a:br>
            <a:r>
              <a:rPr kumimoji="0" lang="en-US" altLang="ko-KR" sz="1800" b="0" i="0" u="none" strike="noStrike" kern="1200" cap="none" spc="0" normalizeH="0" baseline="0" noProof="0" dirty="0" smtClean="0">
                <a:ln>
                  <a:noFill/>
                </a:ln>
                <a:solidFill>
                  <a:prstClr val="black"/>
                </a:solidFill>
                <a:effectLst/>
                <a:uLnTx/>
                <a:uFillTx/>
                <a:latin typeface="맑은 고딕"/>
                <a:ea typeface="맑은 고딕" panose="020B0503020000020004" pitchFamily="50" charset="-127"/>
                <a:cs typeface="+mn-cs"/>
              </a:rPr>
              <a:t>Y</a:t>
            </a:r>
            <a:endParaRPr kumimoji="0" lang="ko-KR" altLang="en-US" sz="1800" b="0" i="0" u="none" strike="noStrike" kern="1200" cap="none" spc="0" normalizeH="0" baseline="0" noProof="0" dirty="0">
              <a:ln>
                <a:noFill/>
              </a:ln>
              <a:solidFill>
                <a:prstClr val="black"/>
              </a:solidFill>
              <a:effectLst/>
              <a:uLnTx/>
              <a:uFillTx/>
              <a:latin typeface="맑은 고딕"/>
              <a:ea typeface="맑은 고딕" panose="020B0503020000020004" pitchFamily="50" charset="-127"/>
              <a:cs typeface="+mn-cs"/>
            </a:endParaRPr>
          </a:p>
        </p:txBody>
      </p:sp>
      <p:cxnSp>
        <p:nvCxnSpPr>
          <p:cNvPr id="12" name="직선 화살표 연결선 11"/>
          <p:cNvCxnSpPr/>
          <p:nvPr/>
        </p:nvCxnSpPr>
        <p:spPr>
          <a:xfrm>
            <a:off x="1043608" y="5517232"/>
            <a:ext cx="5976664" cy="0"/>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sp>
        <p:nvSpPr>
          <p:cNvPr id="16" name="원호 15"/>
          <p:cNvSpPr/>
          <p:nvPr/>
        </p:nvSpPr>
        <p:spPr>
          <a:xfrm rot="16200000">
            <a:off x="4082074" y="102503"/>
            <a:ext cx="4575005" cy="10651934"/>
          </a:xfrm>
          <a:prstGeom prst="arc">
            <a:avLst>
              <a:gd name="adj1" fmla="val 16206684"/>
              <a:gd name="adj2" fmla="val 243037"/>
            </a:avLst>
          </a:prstGeom>
          <a:ln/>
        </p:spPr>
        <p:style>
          <a:lnRef idx="2">
            <a:schemeClr val="accent1"/>
          </a:lnRef>
          <a:fillRef idx="0">
            <a:schemeClr val="accent1"/>
          </a:fillRef>
          <a:effectRef idx="1">
            <a:schemeClr val="accent1"/>
          </a:effectRef>
          <a:fontRef idx="minor">
            <a:schemeClr val="tx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black"/>
              </a:solidFill>
              <a:effectLst/>
              <a:uLnTx/>
              <a:uFillTx/>
              <a:latin typeface="맑은 고딕"/>
              <a:ea typeface="맑은 고딕" panose="020B0503020000020004" pitchFamily="50" charset="-127"/>
              <a:cs typeface="+mn-cs"/>
            </a:endParaRPr>
          </a:p>
        </p:txBody>
      </p:sp>
      <p:sp>
        <p:nvSpPr>
          <p:cNvPr id="17" name="TextBox 16"/>
          <p:cNvSpPr txBox="1"/>
          <p:nvPr/>
        </p:nvSpPr>
        <p:spPr>
          <a:xfrm>
            <a:off x="7075834" y="5085184"/>
            <a:ext cx="320922" cy="646331"/>
          </a:xfrm>
          <a:prstGeom prst="rect">
            <a:avLst/>
          </a:prstGeom>
          <a:noFill/>
        </p:spPr>
        <p:txBody>
          <a:bodyPr wrap="none" rtlCol="0">
            <a:spAutoFit/>
          </a:bodyPr>
          <a:lstStyle/>
          <a:p>
            <a:pPr marL="0" marR="0" lvl="0" indent="0" algn="l" defTabSz="914400" rtl="0" eaLnBrk="1" fontAlgn="auto" latinLnBrk="1" hangingPunct="1">
              <a:lnSpc>
                <a:spcPct val="100000"/>
              </a:lnSpc>
              <a:spcBef>
                <a:spcPts val="0"/>
              </a:spcBef>
              <a:spcAft>
                <a:spcPts val="0"/>
              </a:spcAft>
              <a:buClrTx/>
              <a:buSzTx/>
              <a:buFontTx/>
              <a:buNone/>
              <a:tabLst/>
              <a:defRPr/>
            </a:pPr>
            <a:r>
              <a:rPr kumimoji="0" lang="en-US" altLang="ko-KR" sz="1800" b="0" i="0" u="none" strike="noStrike" kern="1200" cap="none" spc="0" normalizeH="0" baseline="0" noProof="0" dirty="0">
                <a:ln>
                  <a:noFill/>
                </a:ln>
                <a:solidFill>
                  <a:prstClr val="black"/>
                </a:solidFill>
                <a:effectLst/>
                <a:uLnTx/>
                <a:uFillTx/>
                <a:latin typeface="맑은 고딕"/>
                <a:ea typeface="맑은 고딕" panose="020B0503020000020004" pitchFamily="50" charset="-127"/>
                <a:cs typeface="+mn-cs"/>
              </a:rPr>
              <a:t/>
            </a:r>
            <a:br>
              <a:rPr kumimoji="0" lang="en-US" altLang="ko-KR" sz="1800" b="0" i="0" u="none" strike="noStrike" kern="1200" cap="none" spc="0" normalizeH="0" baseline="0" noProof="0" dirty="0">
                <a:ln>
                  <a:noFill/>
                </a:ln>
                <a:solidFill>
                  <a:prstClr val="black"/>
                </a:solidFill>
                <a:effectLst/>
                <a:uLnTx/>
                <a:uFillTx/>
                <a:latin typeface="맑은 고딕"/>
                <a:ea typeface="맑은 고딕" panose="020B0503020000020004" pitchFamily="50" charset="-127"/>
                <a:cs typeface="+mn-cs"/>
              </a:rPr>
            </a:br>
            <a:r>
              <a:rPr kumimoji="0" lang="en-US" altLang="ko-KR" sz="1800" b="0" i="0" u="none" strike="noStrike" kern="1200" cap="none" spc="0" normalizeH="0" baseline="0" noProof="0" dirty="0" smtClean="0">
                <a:ln>
                  <a:noFill/>
                </a:ln>
                <a:solidFill>
                  <a:prstClr val="black"/>
                </a:solidFill>
                <a:effectLst/>
                <a:uLnTx/>
                <a:uFillTx/>
                <a:latin typeface="맑은 고딕"/>
                <a:ea typeface="맑은 고딕" panose="020B0503020000020004" pitchFamily="50" charset="-127"/>
                <a:cs typeface="+mn-cs"/>
              </a:rPr>
              <a:t>K</a:t>
            </a:r>
            <a:endParaRPr kumimoji="0" lang="ko-KR" altLang="en-US" sz="1800" b="0" i="0" u="none" strike="noStrike" kern="1200" cap="none" spc="0" normalizeH="0" baseline="0" noProof="0" dirty="0">
              <a:ln>
                <a:noFill/>
              </a:ln>
              <a:solidFill>
                <a:prstClr val="black"/>
              </a:solidFill>
              <a:effectLst/>
              <a:uLnTx/>
              <a:uFillTx/>
              <a:latin typeface="맑은 고딕"/>
              <a:ea typeface="맑은 고딕" panose="020B0503020000020004" pitchFamily="50" charset="-127"/>
              <a:cs typeface="+mn-cs"/>
            </a:endParaRPr>
          </a:p>
        </p:txBody>
      </p:sp>
      <p:sp>
        <p:nvSpPr>
          <p:cNvPr id="18" name="원호 17"/>
          <p:cNvSpPr/>
          <p:nvPr/>
        </p:nvSpPr>
        <p:spPr>
          <a:xfrm rot="16002748">
            <a:off x="3849403" y="-444520"/>
            <a:ext cx="5269987" cy="10896956"/>
          </a:xfrm>
          <a:prstGeom prst="arc">
            <a:avLst>
              <a:gd name="adj1" fmla="val 16206684"/>
              <a:gd name="adj2" fmla="val 243037"/>
            </a:avLst>
          </a:prstGeom>
          <a:ln/>
        </p:spPr>
        <p:style>
          <a:lnRef idx="2">
            <a:schemeClr val="accent6"/>
          </a:lnRef>
          <a:fillRef idx="0">
            <a:schemeClr val="accent6"/>
          </a:fillRef>
          <a:effectRef idx="1">
            <a:schemeClr val="accent6"/>
          </a:effectRef>
          <a:fontRef idx="minor">
            <a:schemeClr val="tx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black"/>
              </a:solidFill>
              <a:effectLst/>
              <a:uLnTx/>
              <a:uFillTx/>
              <a:latin typeface="맑은 고딕"/>
              <a:ea typeface="맑은 고딕" panose="020B0503020000020004" pitchFamily="50" charset="-127"/>
              <a:cs typeface="+mn-cs"/>
            </a:endParaRPr>
          </a:p>
        </p:txBody>
      </p:sp>
      <p:sp>
        <p:nvSpPr>
          <p:cNvPr id="19" name="아래쪽 화살표 18"/>
          <p:cNvSpPr/>
          <p:nvPr/>
        </p:nvSpPr>
        <p:spPr>
          <a:xfrm rot="10800000">
            <a:off x="6695901" y="2503059"/>
            <a:ext cx="216248" cy="504055"/>
          </a:xfrm>
          <a:prstGeom prst="down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a:ea typeface="맑은 고딕" panose="020B0503020000020004" pitchFamily="50" charset="-127"/>
              <a:cs typeface="+mn-cs"/>
            </a:endParaRPr>
          </a:p>
        </p:txBody>
      </p:sp>
      <p:sp>
        <p:nvSpPr>
          <p:cNvPr id="20" name="TextBox 19"/>
          <p:cNvSpPr txBox="1"/>
          <p:nvPr/>
        </p:nvSpPr>
        <p:spPr>
          <a:xfrm>
            <a:off x="7073081" y="2339587"/>
            <a:ext cx="1862201" cy="830997"/>
          </a:xfrm>
          <a:prstGeom prst="rect">
            <a:avLst/>
          </a:prstGeom>
          <a:noFill/>
        </p:spPr>
        <p:txBody>
          <a:bodyPr wrap="square" rtlCol="0">
            <a:spAutoFit/>
          </a:bodyPr>
          <a:lstStyle/>
          <a:p>
            <a:pPr marL="0" marR="0" lvl="0" indent="0" algn="l" defTabSz="914400" rtl="0" eaLnBrk="1" fontAlgn="auto" latinLnBrk="1" hangingPunct="1">
              <a:lnSpc>
                <a:spcPct val="100000"/>
              </a:lnSpc>
              <a:spcBef>
                <a:spcPts val="0"/>
              </a:spcBef>
              <a:spcAft>
                <a:spcPts val="0"/>
              </a:spcAft>
              <a:buClrTx/>
              <a:buSzTx/>
              <a:buFontTx/>
              <a:buNone/>
              <a:tabLst/>
              <a:defRPr/>
            </a:pPr>
            <a:r>
              <a:rPr kumimoji="0" lang="ko-KR" altLang="en-US" sz="1600" b="1" i="0" u="none" strike="noStrike" kern="1200" cap="none" spc="0" normalizeH="0" baseline="0" noProof="0" dirty="0" smtClean="0">
                <a:ln>
                  <a:noFill/>
                </a:ln>
                <a:solidFill>
                  <a:srgbClr val="C00000"/>
                </a:solidFill>
                <a:effectLst/>
                <a:uLnTx/>
                <a:uFillTx/>
                <a:latin typeface="맑은 고딕"/>
                <a:ea typeface="맑은 고딕" panose="020B0503020000020004" pitchFamily="50" charset="-127"/>
                <a:cs typeface="+mn-cs"/>
              </a:rPr>
              <a:t>총요소생산성</a:t>
            </a:r>
            <a:r>
              <a:rPr kumimoji="0" lang="en-US" altLang="ko-KR" sz="1600" b="0" i="0" u="none" strike="noStrike" kern="1200" cap="none" spc="0" normalizeH="0" baseline="0" noProof="0" dirty="0" smtClean="0">
                <a:ln>
                  <a:noFill/>
                </a:ln>
                <a:solidFill>
                  <a:prstClr val="black"/>
                </a:solidFill>
                <a:effectLst/>
                <a:uLnTx/>
                <a:uFillTx/>
                <a:latin typeface="맑은 고딕"/>
                <a:ea typeface="맑은 고딕" panose="020B0503020000020004" pitchFamily="50" charset="-127"/>
                <a:cs typeface="+mn-cs"/>
              </a:rPr>
              <a:t>(</a:t>
            </a:r>
            <a:r>
              <a:rPr kumimoji="0" lang="en-US" altLang="ko-KR" sz="1600" b="1" i="0" u="none" strike="noStrike" kern="1200" cap="none" spc="0" normalizeH="0" baseline="0" noProof="0" dirty="0" smtClean="0">
                <a:ln>
                  <a:noFill/>
                </a:ln>
                <a:solidFill>
                  <a:srgbClr val="C00000"/>
                </a:solidFill>
                <a:effectLst/>
                <a:uLnTx/>
                <a:uFillTx/>
                <a:latin typeface="맑은 고딕"/>
                <a:ea typeface="맑은 고딕" panose="020B0503020000020004" pitchFamily="50" charset="-127"/>
                <a:cs typeface="+mn-cs"/>
              </a:rPr>
              <a:t>TFP</a:t>
            </a:r>
            <a:r>
              <a:rPr kumimoji="0" lang="en-US" altLang="ko-KR" sz="1600" b="0" i="0" u="none" strike="noStrike" kern="1200" cap="none" spc="0" normalizeH="0" baseline="0" noProof="0" dirty="0" smtClean="0">
                <a:ln>
                  <a:noFill/>
                </a:ln>
                <a:solidFill>
                  <a:prstClr val="black"/>
                </a:solidFill>
                <a:effectLst/>
                <a:uLnTx/>
                <a:uFillTx/>
                <a:latin typeface="맑은 고딕"/>
                <a:ea typeface="맑은 고딕" panose="020B0503020000020004" pitchFamily="50" charset="-127"/>
                <a:cs typeface="+mn-cs"/>
              </a:rPr>
              <a:t>: total factor productivity) </a:t>
            </a:r>
            <a:r>
              <a:rPr kumimoji="0" lang="ko-KR" altLang="en-US" sz="1600" b="0" i="0" u="none" strike="noStrike" kern="1200" cap="none" spc="0" normalizeH="0" baseline="0" noProof="0" dirty="0" smtClean="0">
                <a:ln>
                  <a:noFill/>
                </a:ln>
                <a:solidFill>
                  <a:prstClr val="black"/>
                </a:solidFill>
                <a:effectLst/>
                <a:uLnTx/>
                <a:uFillTx/>
                <a:latin typeface="맑은 고딕"/>
                <a:ea typeface="맑은 고딕" panose="020B0503020000020004" pitchFamily="50" charset="-127"/>
                <a:cs typeface="+mn-cs"/>
              </a:rPr>
              <a:t>증가</a:t>
            </a:r>
            <a:endParaRPr kumimoji="0" lang="ko-KR" altLang="en-US" sz="1600" b="0" i="0" u="none" strike="noStrike" kern="1200" cap="none" spc="0" normalizeH="0" baseline="0" noProof="0" dirty="0">
              <a:ln>
                <a:noFill/>
              </a:ln>
              <a:solidFill>
                <a:prstClr val="black"/>
              </a:solidFill>
              <a:effectLst/>
              <a:uLnTx/>
              <a:uFillTx/>
              <a:latin typeface="맑은 고딕"/>
              <a:ea typeface="맑은 고딕" panose="020B0503020000020004" pitchFamily="50" charset="-127"/>
              <a:cs typeface="+mn-cs"/>
            </a:endParaRPr>
          </a:p>
        </p:txBody>
      </p:sp>
      <p:cxnSp>
        <p:nvCxnSpPr>
          <p:cNvPr id="22" name="직선 연결선 21"/>
          <p:cNvCxnSpPr/>
          <p:nvPr/>
        </p:nvCxnSpPr>
        <p:spPr>
          <a:xfrm>
            <a:off x="1398701" y="4653136"/>
            <a:ext cx="0" cy="864096"/>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5" name="직선 연결선 24"/>
          <p:cNvCxnSpPr/>
          <p:nvPr/>
        </p:nvCxnSpPr>
        <p:spPr>
          <a:xfrm>
            <a:off x="1763688" y="4293096"/>
            <a:ext cx="0" cy="1224136"/>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1259632" y="5598550"/>
            <a:ext cx="332142" cy="307777"/>
          </a:xfrm>
          <a:prstGeom prst="rect">
            <a:avLst/>
          </a:prstGeom>
          <a:noFill/>
        </p:spPr>
        <p:txBody>
          <a:bodyPr wrap="none" rtlCol="0">
            <a:spAutoFit/>
          </a:bodyPr>
          <a:lstStyle/>
          <a:p>
            <a:pPr marL="0" marR="0" lvl="0" indent="0" algn="l" defTabSz="914400" rtl="0" eaLnBrk="1" fontAlgn="auto" latinLnBrk="1" hangingPunct="1">
              <a:lnSpc>
                <a:spcPct val="100000"/>
              </a:lnSpc>
              <a:spcBef>
                <a:spcPts val="0"/>
              </a:spcBef>
              <a:spcAft>
                <a:spcPts val="0"/>
              </a:spcAft>
              <a:buClrTx/>
              <a:buSzTx/>
              <a:buFontTx/>
              <a:buNone/>
              <a:tabLst/>
              <a:defRPr/>
            </a:pPr>
            <a:r>
              <a:rPr kumimoji="0" lang="en-US" altLang="ko-KR" sz="1400" b="0" i="0" u="none" strike="noStrike" kern="1200" cap="none" spc="0" normalizeH="0" baseline="0" noProof="0" dirty="0" smtClean="0">
                <a:ln>
                  <a:noFill/>
                </a:ln>
                <a:solidFill>
                  <a:prstClr val="black"/>
                </a:solidFill>
                <a:effectLst/>
                <a:uLnTx/>
                <a:uFillTx/>
                <a:latin typeface="맑은 고딕"/>
                <a:ea typeface="맑은 고딕" panose="020B0503020000020004" pitchFamily="50" charset="-127"/>
                <a:cs typeface="+mn-cs"/>
              </a:rPr>
              <a:t>K’</a:t>
            </a:r>
            <a:endParaRPr kumimoji="0" lang="ko-KR" altLang="en-US" sz="1400" b="0" i="0" u="none" strike="noStrike" kern="1200" cap="none" spc="0" normalizeH="0" baseline="0" noProof="0" dirty="0">
              <a:ln>
                <a:noFill/>
              </a:ln>
              <a:solidFill>
                <a:prstClr val="black"/>
              </a:solidFill>
              <a:effectLst/>
              <a:uLnTx/>
              <a:uFillTx/>
              <a:latin typeface="맑은 고딕"/>
              <a:ea typeface="맑은 고딕" panose="020B0503020000020004" pitchFamily="50" charset="-127"/>
              <a:cs typeface="+mn-cs"/>
            </a:endParaRPr>
          </a:p>
        </p:txBody>
      </p:sp>
      <p:sp>
        <p:nvSpPr>
          <p:cNvPr id="28" name="TextBox 27"/>
          <p:cNvSpPr txBox="1"/>
          <p:nvPr/>
        </p:nvSpPr>
        <p:spPr>
          <a:xfrm>
            <a:off x="1575561" y="5598550"/>
            <a:ext cx="556563" cy="307777"/>
          </a:xfrm>
          <a:prstGeom prst="rect">
            <a:avLst/>
          </a:prstGeom>
          <a:noFill/>
        </p:spPr>
        <p:txBody>
          <a:bodyPr wrap="none" rtlCol="0">
            <a:spAutoFit/>
          </a:bodyPr>
          <a:lstStyle/>
          <a:p>
            <a:pPr marL="0" marR="0" lvl="0" indent="0" algn="l" defTabSz="914400" rtl="0" eaLnBrk="1" fontAlgn="auto" latinLnBrk="1" hangingPunct="1">
              <a:lnSpc>
                <a:spcPct val="100000"/>
              </a:lnSpc>
              <a:spcBef>
                <a:spcPts val="0"/>
              </a:spcBef>
              <a:spcAft>
                <a:spcPts val="0"/>
              </a:spcAft>
              <a:buClrTx/>
              <a:buSzTx/>
              <a:buFontTx/>
              <a:buNone/>
              <a:tabLst/>
              <a:defRPr/>
            </a:pPr>
            <a:r>
              <a:rPr kumimoji="0" lang="en-US" altLang="ko-KR" sz="1400" b="0" i="0" u="none" strike="noStrike" kern="1200" cap="none" spc="0" normalizeH="0" baseline="0" noProof="0" dirty="0" smtClean="0">
                <a:ln>
                  <a:noFill/>
                </a:ln>
                <a:solidFill>
                  <a:prstClr val="black"/>
                </a:solidFill>
                <a:effectLst/>
                <a:uLnTx/>
                <a:uFillTx/>
                <a:latin typeface="맑은 고딕"/>
                <a:ea typeface="맑은 고딕" panose="020B0503020000020004" pitchFamily="50" charset="-127"/>
                <a:cs typeface="+mn-cs"/>
              </a:rPr>
              <a:t>K’+1</a:t>
            </a:r>
            <a:endParaRPr kumimoji="0" lang="ko-KR" altLang="en-US" sz="1400" b="0" i="0" u="none" strike="noStrike" kern="1200" cap="none" spc="0" normalizeH="0" baseline="0" noProof="0" dirty="0">
              <a:ln>
                <a:noFill/>
              </a:ln>
              <a:solidFill>
                <a:prstClr val="black"/>
              </a:solidFill>
              <a:effectLst/>
              <a:uLnTx/>
              <a:uFillTx/>
              <a:latin typeface="맑은 고딕"/>
              <a:ea typeface="맑은 고딕" panose="020B0503020000020004" pitchFamily="50" charset="-127"/>
              <a:cs typeface="+mn-cs"/>
            </a:endParaRPr>
          </a:p>
        </p:txBody>
      </p:sp>
      <p:cxnSp>
        <p:nvCxnSpPr>
          <p:cNvPr id="32" name="직선 연결선 31"/>
          <p:cNvCxnSpPr/>
          <p:nvPr/>
        </p:nvCxnSpPr>
        <p:spPr>
          <a:xfrm>
            <a:off x="1043608" y="4653136"/>
            <a:ext cx="355093"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33" name="직선 연결선 32"/>
          <p:cNvCxnSpPr/>
          <p:nvPr/>
        </p:nvCxnSpPr>
        <p:spPr>
          <a:xfrm>
            <a:off x="1043608" y="4293096"/>
            <a:ext cx="72008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35" name="TextBox 34"/>
          <p:cNvSpPr txBox="1"/>
          <p:nvPr/>
        </p:nvSpPr>
        <p:spPr>
          <a:xfrm>
            <a:off x="592644" y="4312860"/>
            <a:ext cx="519694" cy="369332"/>
          </a:xfrm>
          <a:prstGeom prst="rect">
            <a:avLst/>
          </a:prstGeom>
          <a:noFill/>
        </p:spPr>
        <p:txBody>
          <a:bodyPr wrap="none" rtlCol="0">
            <a:spAutoFit/>
          </a:bodyPr>
          <a:lstStyle/>
          <a:p>
            <a:pPr marL="0" marR="0" lvl="0" indent="0" algn="l" defTabSz="914400" rtl="0" eaLnBrk="1" fontAlgn="auto" latinLnBrk="1" hangingPunct="1">
              <a:lnSpc>
                <a:spcPct val="100000"/>
              </a:lnSpc>
              <a:spcBef>
                <a:spcPts val="0"/>
              </a:spcBef>
              <a:spcAft>
                <a:spcPts val="0"/>
              </a:spcAft>
              <a:buClrTx/>
              <a:buSzTx/>
              <a:buFontTx/>
              <a:buNone/>
              <a:tabLst/>
              <a:defRPr/>
            </a:pPr>
            <a:r>
              <a:rPr kumimoji="0" lang="el-GR" altLang="ko-KR" sz="1800" b="0" i="0" u="none" strike="noStrike" kern="1200" cap="none" spc="0" normalizeH="0" baseline="0" noProof="0" dirty="0" smtClean="0">
                <a:ln>
                  <a:noFill/>
                </a:ln>
                <a:solidFill>
                  <a:prstClr val="black"/>
                </a:solidFill>
                <a:effectLst/>
                <a:uLnTx/>
                <a:uFillTx/>
                <a:ea typeface="맑은 고딕" panose="020B0503020000020004" pitchFamily="50" charset="-127"/>
                <a:cs typeface="+mn-cs"/>
              </a:rPr>
              <a:t>Δ</a:t>
            </a:r>
            <a:r>
              <a:rPr kumimoji="0" lang="en-US" altLang="ko-KR" sz="1800" b="0" i="0" u="none" strike="noStrike" kern="1200" cap="none" spc="0" normalizeH="0" baseline="0" noProof="0" dirty="0" smtClean="0">
                <a:ln>
                  <a:noFill/>
                </a:ln>
                <a:solidFill>
                  <a:prstClr val="black"/>
                </a:solidFill>
                <a:effectLst/>
                <a:uLnTx/>
                <a:uFillTx/>
                <a:latin typeface="맑은 고딕"/>
                <a:ea typeface="맑은 고딕" panose="020B0503020000020004" pitchFamily="50" charset="-127"/>
                <a:cs typeface="+mn-cs"/>
              </a:rPr>
              <a:t>Y’</a:t>
            </a:r>
            <a:endParaRPr kumimoji="0" lang="ko-KR" altLang="en-US" sz="1800" b="0" i="0" u="none" strike="noStrike" kern="1200" cap="none" spc="0" normalizeH="0" baseline="0" noProof="0" dirty="0">
              <a:ln>
                <a:noFill/>
              </a:ln>
              <a:solidFill>
                <a:prstClr val="black"/>
              </a:solidFill>
              <a:effectLst/>
              <a:uLnTx/>
              <a:uFillTx/>
              <a:latin typeface="맑은 고딕"/>
              <a:ea typeface="맑은 고딕" panose="020B0503020000020004" pitchFamily="50" charset="-127"/>
              <a:cs typeface="+mn-cs"/>
            </a:endParaRPr>
          </a:p>
        </p:txBody>
      </p:sp>
      <p:cxnSp>
        <p:nvCxnSpPr>
          <p:cNvPr id="36" name="직선 연결선 35"/>
          <p:cNvCxnSpPr/>
          <p:nvPr/>
        </p:nvCxnSpPr>
        <p:spPr>
          <a:xfrm>
            <a:off x="4972173" y="3196797"/>
            <a:ext cx="26928" cy="2285832"/>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37" name="직선 연결선 36"/>
          <p:cNvCxnSpPr/>
          <p:nvPr/>
        </p:nvCxnSpPr>
        <p:spPr>
          <a:xfrm>
            <a:off x="5364088" y="3140967"/>
            <a:ext cx="0" cy="2341662"/>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38" name="TextBox 37"/>
          <p:cNvSpPr txBox="1"/>
          <p:nvPr/>
        </p:nvSpPr>
        <p:spPr>
          <a:xfrm>
            <a:off x="4860032" y="5563947"/>
            <a:ext cx="357534" cy="307777"/>
          </a:xfrm>
          <a:prstGeom prst="rect">
            <a:avLst/>
          </a:prstGeom>
          <a:noFill/>
        </p:spPr>
        <p:txBody>
          <a:bodyPr wrap="none" rtlCol="0">
            <a:spAutoFit/>
          </a:bodyPr>
          <a:lstStyle/>
          <a:p>
            <a:pPr marL="0" marR="0" lvl="0" indent="0" algn="l" defTabSz="914400" rtl="0" eaLnBrk="1" fontAlgn="auto" latinLnBrk="1" hangingPunct="1">
              <a:lnSpc>
                <a:spcPct val="100000"/>
              </a:lnSpc>
              <a:spcBef>
                <a:spcPts val="0"/>
              </a:spcBef>
              <a:spcAft>
                <a:spcPts val="0"/>
              </a:spcAft>
              <a:buClrTx/>
              <a:buSzTx/>
              <a:buFontTx/>
              <a:buNone/>
              <a:tabLst/>
              <a:defRPr/>
            </a:pPr>
            <a:r>
              <a:rPr kumimoji="0" lang="en-US" altLang="ko-KR" sz="1400" b="0" i="0" u="none" strike="noStrike" kern="1200" cap="none" spc="0" normalizeH="0" baseline="0" noProof="0" dirty="0" smtClean="0">
                <a:ln>
                  <a:noFill/>
                </a:ln>
                <a:solidFill>
                  <a:prstClr val="black"/>
                </a:solidFill>
                <a:effectLst/>
                <a:uLnTx/>
                <a:uFillTx/>
                <a:latin typeface="맑은 고딕"/>
                <a:ea typeface="맑은 고딕" panose="020B0503020000020004" pitchFamily="50" charset="-127"/>
                <a:cs typeface="+mn-cs"/>
              </a:rPr>
              <a:t>K’’</a:t>
            </a:r>
            <a:endParaRPr kumimoji="0" lang="ko-KR" altLang="en-US" sz="1400" b="0" i="0" u="none" strike="noStrike" kern="1200" cap="none" spc="0" normalizeH="0" baseline="0" noProof="0" dirty="0">
              <a:ln>
                <a:noFill/>
              </a:ln>
              <a:solidFill>
                <a:prstClr val="black"/>
              </a:solidFill>
              <a:effectLst/>
              <a:uLnTx/>
              <a:uFillTx/>
              <a:latin typeface="맑은 고딕"/>
              <a:ea typeface="맑은 고딕" panose="020B0503020000020004" pitchFamily="50" charset="-127"/>
              <a:cs typeface="+mn-cs"/>
            </a:endParaRPr>
          </a:p>
        </p:txBody>
      </p:sp>
      <p:sp>
        <p:nvSpPr>
          <p:cNvPr id="39" name="TextBox 38"/>
          <p:cNvSpPr txBox="1"/>
          <p:nvPr/>
        </p:nvSpPr>
        <p:spPr>
          <a:xfrm>
            <a:off x="5175961" y="5563947"/>
            <a:ext cx="598241" cy="307777"/>
          </a:xfrm>
          <a:prstGeom prst="rect">
            <a:avLst/>
          </a:prstGeom>
          <a:noFill/>
        </p:spPr>
        <p:txBody>
          <a:bodyPr wrap="none" rtlCol="0">
            <a:spAutoFit/>
          </a:bodyPr>
          <a:lstStyle/>
          <a:p>
            <a:pPr marL="0" marR="0" lvl="0" indent="0" algn="l" defTabSz="914400" rtl="0" eaLnBrk="1" fontAlgn="auto" latinLnBrk="1" hangingPunct="1">
              <a:lnSpc>
                <a:spcPct val="100000"/>
              </a:lnSpc>
              <a:spcBef>
                <a:spcPts val="0"/>
              </a:spcBef>
              <a:spcAft>
                <a:spcPts val="0"/>
              </a:spcAft>
              <a:buClrTx/>
              <a:buSzTx/>
              <a:buFontTx/>
              <a:buNone/>
              <a:tabLst/>
              <a:defRPr/>
            </a:pPr>
            <a:r>
              <a:rPr kumimoji="0" lang="en-US" altLang="ko-KR" sz="1400" b="0" i="0" u="none" strike="noStrike" kern="1200" cap="none" spc="0" normalizeH="0" baseline="0" noProof="0" dirty="0" smtClean="0">
                <a:ln>
                  <a:noFill/>
                </a:ln>
                <a:solidFill>
                  <a:prstClr val="black"/>
                </a:solidFill>
                <a:effectLst/>
                <a:uLnTx/>
                <a:uFillTx/>
                <a:latin typeface="맑은 고딕"/>
                <a:ea typeface="맑은 고딕" panose="020B0503020000020004" pitchFamily="50" charset="-127"/>
                <a:cs typeface="+mn-cs"/>
              </a:rPr>
              <a:t>K’’+1</a:t>
            </a:r>
            <a:endParaRPr kumimoji="0" lang="ko-KR" altLang="en-US" sz="1400" b="0" i="0" u="none" strike="noStrike" kern="1200" cap="none" spc="0" normalizeH="0" baseline="0" noProof="0" dirty="0">
              <a:ln>
                <a:noFill/>
              </a:ln>
              <a:solidFill>
                <a:prstClr val="black"/>
              </a:solidFill>
              <a:effectLst/>
              <a:uLnTx/>
              <a:uFillTx/>
              <a:latin typeface="맑은 고딕"/>
              <a:ea typeface="맑은 고딕" panose="020B0503020000020004" pitchFamily="50" charset="-127"/>
              <a:cs typeface="+mn-cs"/>
            </a:endParaRPr>
          </a:p>
        </p:txBody>
      </p:sp>
      <p:cxnSp>
        <p:nvCxnSpPr>
          <p:cNvPr id="40" name="직선 연결선 39"/>
          <p:cNvCxnSpPr/>
          <p:nvPr/>
        </p:nvCxnSpPr>
        <p:spPr>
          <a:xfrm>
            <a:off x="1043608" y="3212976"/>
            <a:ext cx="3928565"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41" name="직선 연결선 40"/>
          <p:cNvCxnSpPr/>
          <p:nvPr/>
        </p:nvCxnSpPr>
        <p:spPr>
          <a:xfrm>
            <a:off x="1043608" y="3140968"/>
            <a:ext cx="432048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46" name="TextBox 45"/>
          <p:cNvSpPr txBox="1"/>
          <p:nvPr/>
        </p:nvSpPr>
        <p:spPr>
          <a:xfrm>
            <a:off x="539552" y="2996952"/>
            <a:ext cx="572593" cy="369332"/>
          </a:xfrm>
          <a:prstGeom prst="rect">
            <a:avLst/>
          </a:prstGeom>
          <a:noFill/>
        </p:spPr>
        <p:txBody>
          <a:bodyPr wrap="none" rtlCol="0">
            <a:spAutoFit/>
          </a:bodyPr>
          <a:lstStyle/>
          <a:p>
            <a:pPr marL="0" marR="0" lvl="0" indent="0" algn="l" defTabSz="914400" rtl="0" eaLnBrk="1" fontAlgn="auto" latinLnBrk="1" hangingPunct="1">
              <a:lnSpc>
                <a:spcPct val="100000"/>
              </a:lnSpc>
              <a:spcBef>
                <a:spcPts val="0"/>
              </a:spcBef>
              <a:spcAft>
                <a:spcPts val="0"/>
              </a:spcAft>
              <a:buClrTx/>
              <a:buSzTx/>
              <a:buFontTx/>
              <a:buNone/>
              <a:tabLst/>
              <a:defRPr/>
            </a:pPr>
            <a:r>
              <a:rPr kumimoji="0" lang="el-GR" altLang="ko-KR" sz="1800" b="0" i="0" u="none" strike="noStrike" kern="1200" cap="none" spc="0" normalizeH="0" baseline="0" noProof="0" dirty="0" smtClean="0">
                <a:ln>
                  <a:noFill/>
                </a:ln>
                <a:solidFill>
                  <a:prstClr val="black"/>
                </a:solidFill>
                <a:effectLst/>
                <a:uLnTx/>
                <a:uFillTx/>
                <a:ea typeface="맑은 고딕" panose="020B0503020000020004" pitchFamily="50" charset="-127"/>
                <a:cs typeface="+mn-cs"/>
              </a:rPr>
              <a:t>Δ</a:t>
            </a:r>
            <a:r>
              <a:rPr kumimoji="0" lang="en-US" altLang="ko-KR" sz="1800" b="0" i="0" u="none" strike="noStrike" kern="1200" cap="none" spc="0" normalizeH="0" baseline="0" noProof="0" dirty="0" smtClean="0">
                <a:ln>
                  <a:noFill/>
                </a:ln>
                <a:solidFill>
                  <a:prstClr val="black"/>
                </a:solidFill>
                <a:effectLst/>
                <a:uLnTx/>
                <a:uFillTx/>
                <a:latin typeface="맑은 고딕"/>
                <a:ea typeface="맑은 고딕" panose="020B0503020000020004" pitchFamily="50" charset="-127"/>
                <a:cs typeface="+mn-cs"/>
              </a:rPr>
              <a:t>Y’’</a:t>
            </a:r>
            <a:endParaRPr kumimoji="0" lang="ko-KR" altLang="en-US" sz="1800" b="0" i="0" u="none" strike="noStrike" kern="1200" cap="none" spc="0" normalizeH="0" baseline="0" noProof="0" dirty="0">
              <a:ln>
                <a:noFill/>
              </a:ln>
              <a:solidFill>
                <a:prstClr val="black"/>
              </a:solidFill>
              <a:effectLst/>
              <a:uLnTx/>
              <a:uFillTx/>
              <a:latin typeface="맑은 고딕"/>
              <a:ea typeface="맑은 고딕" panose="020B0503020000020004" pitchFamily="50" charset="-127"/>
              <a:cs typeface="+mn-cs"/>
            </a:endParaRPr>
          </a:p>
        </p:txBody>
      </p:sp>
    </p:spTree>
    <p:extLst>
      <p:ext uri="{BB962C8B-B14F-4D97-AF65-F5344CB8AC3E}">
        <p14:creationId xmlns:p14="http://schemas.microsoft.com/office/powerpoint/2010/main" val="3323251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smtClean="0"/>
              <a:t>고속성장의 동인</a:t>
            </a:r>
            <a:r>
              <a:rPr lang="en-US" altLang="ko-KR" dirty="0" smtClean="0"/>
              <a:t> </a:t>
            </a:r>
            <a:endParaRPr lang="ko-KR" altLang="en-US" dirty="0"/>
          </a:p>
        </p:txBody>
      </p:sp>
      <p:sp>
        <p:nvSpPr>
          <p:cNvPr id="4" name="슬라이드 번호 개체 틀 3"/>
          <p:cNvSpPr>
            <a:spLocks noGrp="1"/>
          </p:cNvSpPr>
          <p:nvPr>
            <p:ph type="sldNum" sz="quarter" idx="12"/>
          </p:nvPr>
        </p:nvSpPr>
        <p:spPr/>
        <p:txBody>
          <a:bodyPr/>
          <a:lstStyle/>
          <a:p>
            <a:pPr marL="0" marR="0" lvl="0" indent="0" algn="r" defTabSz="914400" rtl="0" eaLnBrk="1" fontAlgn="auto" latinLnBrk="1" hangingPunct="1">
              <a:lnSpc>
                <a:spcPct val="100000"/>
              </a:lnSpc>
              <a:spcBef>
                <a:spcPts val="0"/>
              </a:spcBef>
              <a:spcAft>
                <a:spcPts val="0"/>
              </a:spcAft>
              <a:buClrTx/>
              <a:buSzTx/>
              <a:buFontTx/>
              <a:buNone/>
              <a:tabLst/>
              <a:defRPr/>
            </a:pPr>
            <a:fld id="{54474919-CD09-461C-BAD7-5D368C3C3C94}" type="slidenum">
              <a:rPr kumimoji="0" lang="ko-KR" altLang="en-US" sz="1200" b="0" i="0" u="none" strike="noStrike" kern="1200" cap="none" spc="0" normalizeH="0" baseline="0" noProof="0" smtClean="0">
                <a:ln>
                  <a:noFill/>
                </a:ln>
                <a:solidFill>
                  <a:prstClr val="black">
                    <a:tint val="75000"/>
                  </a:prstClr>
                </a:solidFill>
                <a:effectLst/>
                <a:uLnTx/>
                <a:uFillTx/>
                <a:latin typeface="맑은 고딕"/>
                <a:ea typeface="맑은 고딕" panose="020B0503020000020004" pitchFamily="50" charset="-127"/>
                <a:cs typeface="+mn-cs"/>
              </a:rPr>
              <a:pPr marL="0" marR="0" lvl="0" indent="0" algn="r" defTabSz="914400" rtl="0" eaLnBrk="1" fontAlgn="auto" latinLnBrk="1" hangingPunct="1">
                <a:lnSpc>
                  <a:spcPct val="100000"/>
                </a:lnSpc>
                <a:spcBef>
                  <a:spcPts val="0"/>
                </a:spcBef>
                <a:spcAft>
                  <a:spcPts val="0"/>
                </a:spcAft>
                <a:buClrTx/>
                <a:buSzTx/>
                <a:buFontTx/>
                <a:buNone/>
                <a:tabLst/>
                <a:defRPr/>
              </a:pPr>
              <a:t>17</a:t>
            </a:fld>
            <a:endParaRPr kumimoji="0" lang="ko-KR" altLang="en-US" sz="1200" b="0" i="0" u="none" strike="noStrike" kern="1200" cap="none" spc="0" normalizeH="0" baseline="0" noProof="0">
              <a:ln>
                <a:noFill/>
              </a:ln>
              <a:solidFill>
                <a:prstClr val="black">
                  <a:tint val="75000"/>
                </a:prstClr>
              </a:solidFill>
              <a:effectLst/>
              <a:uLnTx/>
              <a:uFillTx/>
              <a:latin typeface="맑은 고딕"/>
              <a:ea typeface="맑은 고딕" panose="020B0503020000020004" pitchFamily="50" charset="-127"/>
              <a:cs typeface="+mn-cs"/>
            </a:endParaRPr>
          </a:p>
        </p:txBody>
      </p:sp>
      <p:sp>
        <p:nvSpPr>
          <p:cNvPr id="6" name="내용 개체 틀 9"/>
          <p:cNvSpPr>
            <a:spLocks noGrp="1"/>
          </p:cNvSpPr>
          <p:nvPr>
            <p:ph idx="1"/>
          </p:nvPr>
        </p:nvSpPr>
        <p:spPr>
          <a:xfrm>
            <a:off x="457200" y="1052737"/>
            <a:ext cx="8291264" cy="1944215"/>
          </a:xfrm>
          <a:ln>
            <a:solidFill>
              <a:srgbClr val="640000"/>
            </a:solidFill>
            <a:prstDash val="sysDash"/>
          </a:ln>
        </p:spPr>
        <p:txBody>
          <a:bodyPr>
            <a:normAutofit lnSpcReduction="10000"/>
          </a:bodyPr>
          <a:lstStyle/>
          <a:p>
            <a:r>
              <a:rPr lang="ko-KR" altLang="en-US" sz="1800" dirty="0" smtClean="0">
                <a:solidFill>
                  <a:srgbClr val="C00000"/>
                </a:solidFill>
              </a:rPr>
              <a:t>급속한</a:t>
            </a:r>
            <a:r>
              <a:rPr lang="en-US" altLang="ko-KR" sz="1800" dirty="0" smtClean="0">
                <a:solidFill>
                  <a:srgbClr val="C00000"/>
                </a:solidFill>
              </a:rPr>
              <a:t> </a:t>
            </a:r>
            <a:r>
              <a:rPr lang="ko-KR" altLang="en-US" sz="1800" dirty="0" smtClean="0">
                <a:solidFill>
                  <a:srgbClr val="C00000"/>
                </a:solidFill>
              </a:rPr>
              <a:t>투자 증가</a:t>
            </a:r>
            <a:r>
              <a:rPr lang="en-US" altLang="ko-KR" sz="1800" dirty="0" smtClean="0">
                <a:solidFill>
                  <a:srgbClr val="C00000"/>
                </a:solidFill>
              </a:rPr>
              <a:t> </a:t>
            </a:r>
          </a:p>
          <a:p>
            <a:pPr lvl="1"/>
            <a:r>
              <a:rPr lang="ko-KR" altLang="en-US" sz="1700" b="1" dirty="0" smtClean="0">
                <a:solidFill>
                  <a:srgbClr val="C00000"/>
                </a:solidFill>
              </a:rPr>
              <a:t>투자 주도형</a:t>
            </a:r>
            <a:r>
              <a:rPr lang="ko-KR" altLang="en-US" sz="1700" dirty="0" smtClean="0"/>
              <a:t> 성장</a:t>
            </a:r>
            <a:endParaRPr lang="en-US" altLang="ko-KR" sz="1700" dirty="0" smtClean="0"/>
          </a:p>
          <a:p>
            <a:pPr lvl="1"/>
            <a:r>
              <a:rPr lang="en-US" altLang="ko-KR" sz="1700" dirty="0"/>
              <a:t>Y (GDP) = C + I + G + (X – M</a:t>
            </a:r>
            <a:r>
              <a:rPr lang="en-US" altLang="ko-KR" sz="1700" dirty="0" smtClean="0"/>
              <a:t>)</a:t>
            </a:r>
          </a:p>
          <a:p>
            <a:pPr lvl="2"/>
            <a:r>
              <a:rPr lang="en-US" altLang="ko-KR" sz="1600" dirty="0"/>
              <a:t>C = </a:t>
            </a:r>
            <a:r>
              <a:rPr lang="ko-KR" altLang="en-US" sz="1600" dirty="0"/>
              <a:t>가계소비 </a:t>
            </a:r>
            <a:r>
              <a:rPr lang="en-US" altLang="ko-KR" sz="1600" dirty="0"/>
              <a:t>(household consumption</a:t>
            </a:r>
            <a:r>
              <a:rPr lang="en-US" altLang="ko-KR" sz="1600" dirty="0" smtClean="0"/>
              <a:t>); </a:t>
            </a:r>
            <a:r>
              <a:rPr lang="en-US" altLang="ko-KR" sz="1600" dirty="0"/>
              <a:t>I = </a:t>
            </a:r>
            <a:r>
              <a:rPr lang="ko-KR" altLang="en-US" sz="1600" dirty="0"/>
              <a:t>투자 </a:t>
            </a:r>
            <a:r>
              <a:rPr lang="en-US" altLang="ko-KR" sz="1600" dirty="0"/>
              <a:t>(Investment</a:t>
            </a:r>
            <a:r>
              <a:rPr lang="en-US" altLang="ko-KR" sz="1600" dirty="0" smtClean="0"/>
              <a:t>); </a:t>
            </a:r>
            <a:r>
              <a:rPr lang="en-US" altLang="ko-KR" sz="1600" dirty="0"/>
              <a:t>G = </a:t>
            </a:r>
            <a:r>
              <a:rPr lang="ko-KR" altLang="en-US" sz="1600" dirty="0"/>
              <a:t>정부지출 </a:t>
            </a:r>
            <a:r>
              <a:rPr lang="en-US" altLang="ko-KR" sz="1600" dirty="0"/>
              <a:t>(Gov’t expenditure</a:t>
            </a:r>
            <a:r>
              <a:rPr lang="en-US" altLang="ko-KR" sz="1600" dirty="0" smtClean="0"/>
              <a:t>); </a:t>
            </a:r>
            <a:r>
              <a:rPr lang="en-US" altLang="ko-KR" sz="1600" dirty="0"/>
              <a:t>X, M = </a:t>
            </a:r>
            <a:r>
              <a:rPr lang="ko-KR" altLang="en-US" sz="1600" dirty="0"/>
              <a:t>수출 및 수입 </a:t>
            </a:r>
            <a:r>
              <a:rPr lang="en-US" altLang="ko-KR" sz="1600" dirty="0"/>
              <a:t>(Export &amp; Import)</a:t>
            </a:r>
            <a:r>
              <a:rPr lang="en-US" altLang="ko-KR" sz="1600" dirty="0" smtClean="0"/>
              <a:t> </a:t>
            </a:r>
            <a:endParaRPr lang="ko-KR" altLang="en-US" sz="1600" dirty="0"/>
          </a:p>
        </p:txBody>
      </p:sp>
      <p:pic>
        <p:nvPicPr>
          <p:cNvPr id="7" name="그림 6" descr="growth in China's gdp and components.gif"/>
          <p:cNvPicPr>
            <a:picLocks noChangeAspect="1"/>
          </p:cNvPicPr>
          <p:nvPr/>
        </p:nvPicPr>
        <p:blipFill>
          <a:blip r:embed="rId2">
            <a:extLst>
              <a:ext uri="{28A0092B-C50C-407E-A947-70E740481C1C}">
                <a14:useLocalDpi xmlns:a14="http://schemas.microsoft.com/office/drawing/2010/main" val="0"/>
              </a:ext>
            </a:extLst>
          </a:blip>
          <a:srcRect r="-175" b="68201"/>
          <a:stretch>
            <a:fillRect/>
          </a:stretch>
        </p:blipFill>
        <p:spPr bwMode="auto">
          <a:xfrm>
            <a:off x="107503" y="3235407"/>
            <a:ext cx="3946807" cy="2881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그림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054311" y="3279546"/>
            <a:ext cx="5089689" cy="27417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8814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smtClean="0"/>
              <a:t>성장의 메커니즘</a:t>
            </a:r>
            <a:endParaRPr lang="ko-KR" altLang="en-US" dirty="0"/>
          </a:p>
        </p:txBody>
      </p:sp>
      <p:sp>
        <p:nvSpPr>
          <p:cNvPr id="3" name="내용 개체 틀 2"/>
          <p:cNvSpPr>
            <a:spLocks noGrp="1"/>
          </p:cNvSpPr>
          <p:nvPr>
            <p:ph idx="1"/>
          </p:nvPr>
        </p:nvSpPr>
        <p:spPr>
          <a:xfrm>
            <a:off x="457200" y="1052736"/>
            <a:ext cx="4330824" cy="5073427"/>
          </a:xfrm>
        </p:spPr>
        <p:txBody>
          <a:bodyPr/>
          <a:lstStyle/>
          <a:p>
            <a:r>
              <a:rPr lang="en-US" altLang="ko-KR" sz="1600" dirty="0" smtClean="0"/>
              <a:t>Financial repression</a:t>
            </a:r>
          </a:p>
          <a:p>
            <a:pPr lvl="1"/>
            <a:r>
              <a:rPr lang="ko-KR" altLang="en-US" sz="1600" dirty="0" smtClean="0"/>
              <a:t>낮은 금리로 생산자에게 자본 공급</a:t>
            </a:r>
            <a:endParaRPr lang="en-US" altLang="ko-KR" sz="1600" dirty="0" smtClean="0"/>
          </a:p>
          <a:p>
            <a:pPr lvl="1"/>
            <a:r>
              <a:rPr lang="ko-KR" altLang="en-US" sz="1600" b="1" dirty="0">
                <a:solidFill>
                  <a:srgbClr val="0070C0"/>
                </a:solidFill>
                <a:latin typeface="Arial" charset="0"/>
                <a:cs typeface="Arial" charset="0"/>
              </a:rPr>
              <a:t>軟性豫算制約</a:t>
            </a:r>
            <a:r>
              <a:rPr lang="en-US" altLang="ko-KR" sz="1600" dirty="0">
                <a:latin typeface="Arial" charset="0"/>
                <a:cs typeface="Arial" charset="0"/>
              </a:rPr>
              <a:t>(Soft-budget constraint</a:t>
            </a:r>
            <a:r>
              <a:rPr lang="en-US" altLang="ko-KR" sz="1600" dirty="0" smtClean="0">
                <a:latin typeface="Arial" charset="0"/>
                <a:cs typeface="Arial" charset="0"/>
              </a:rPr>
              <a:t>) </a:t>
            </a:r>
            <a:r>
              <a:rPr lang="ko-KR" altLang="en-US" sz="1600" dirty="0" smtClean="0">
                <a:latin typeface="Arial" charset="0"/>
                <a:cs typeface="Arial" charset="0"/>
              </a:rPr>
              <a:t>하에 국유기업의 </a:t>
            </a:r>
            <a:r>
              <a:rPr lang="ko-KR" altLang="en-US" sz="1600" dirty="0" err="1" smtClean="0">
                <a:latin typeface="Arial" charset="0"/>
                <a:cs typeface="Arial" charset="0"/>
              </a:rPr>
              <a:t>과투자</a:t>
            </a:r>
            <a:r>
              <a:rPr lang="ko-KR" altLang="en-US" sz="1600" dirty="0" smtClean="0">
                <a:latin typeface="Arial" charset="0"/>
                <a:cs typeface="Arial" charset="0"/>
              </a:rPr>
              <a:t> 성향</a:t>
            </a:r>
            <a:endParaRPr lang="en-US" altLang="ko-KR" sz="1600" dirty="0" smtClean="0">
              <a:latin typeface="Arial" charset="0"/>
              <a:cs typeface="Arial" charset="0"/>
            </a:endParaRPr>
          </a:p>
          <a:p>
            <a:pPr>
              <a:spcBef>
                <a:spcPts val="1800"/>
              </a:spcBef>
            </a:pPr>
            <a:r>
              <a:rPr lang="ko-KR" altLang="en-US" sz="1600" dirty="0" smtClean="0"/>
              <a:t>저임금</a:t>
            </a:r>
            <a:endParaRPr lang="en-US" altLang="ko-KR" sz="1600" dirty="0" smtClean="0"/>
          </a:p>
          <a:p>
            <a:pPr lvl="1"/>
            <a:r>
              <a:rPr lang="ko-KR" altLang="en-US" sz="1600" dirty="0"/>
              <a:t>근로자 권익을 대변하는 독립 조직 </a:t>
            </a:r>
            <a:r>
              <a:rPr lang="ko-KR" altLang="en-US" sz="1600" dirty="0" smtClean="0"/>
              <a:t>부재</a:t>
            </a:r>
            <a:endParaRPr lang="en-US" altLang="ko-KR" sz="1600" dirty="0" smtClean="0"/>
          </a:p>
          <a:p>
            <a:pPr lvl="1"/>
            <a:r>
              <a:rPr lang="ko-KR" altLang="en-US" sz="1600" dirty="0" err="1" smtClean="0"/>
              <a:t>농민공</a:t>
            </a:r>
            <a:endParaRPr lang="en-US" altLang="ko-KR" sz="1600" dirty="0" smtClean="0"/>
          </a:p>
          <a:p>
            <a:pPr>
              <a:spcBef>
                <a:spcPts val="1800"/>
              </a:spcBef>
            </a:pPr>
            <a:r>
              <a:rPr lang="ko-KR" altLang="en-US" sz="1600" dirty="0" smtClean="0"/>
              <a:t>위안화 저평가</a:t>
            </a:r>
            <a:endParaRPr lang="en-US" altLang="ko-KR" sz="1600" dirty="0" smtClean="0"/>
          </a:p>
          <a:p>
            <a:pPr lvl="1"/>
            <a:r>
              <a:rPr lang="ko-KR" altLang="en-US" sz="1600" dirty="0" smtClean="0"/>
              <a:t>수출 촉진</a:t>
            </a:r>
            <a:endParaRPr lang="ko-KR" altLang="en-US" sz="1600" dirty="0"/>
          </a:p>
        </p:txBody>
      </p:sp>
      <p:sp>
        <p:nvSpPr>
          <p:cNvPr id="4" name="슬라이드 번호 개체 틀 3"/>
          <p:cNvSpPr>
            <a:spLocks noGrp="1"/>
          </p:cNvSpPr>
          <p:nvPr>
            <p:ph type="sldNum" sz="quarter" idx="11"/>
          </p:nvPr>
        </p:nvSpPr>
        <p:spPr/>
        <p:txBody>
          <a:bodyPr/>
          <a:lstStyle/>
          <a:p>
            <a:pPr marL="0" marR="0" lvl="0" indent="0" algn="r" defTabSz="914400" rtl="0" eaLnBrk="1" fontAlgn="auto" latinLnBrk="1" hangingPunct="1">
              <a:lnSpc>
                <a:spcPct val="100000"/>
              </a:lnSpc>
              <a:spcBef>
                <a:spcPts val="0"/>
              </a:spcBef>
              <a:spcAft>
                <a:spcPts val="0"/>
              </a:spcAft>
              <a:buClrTx/>
              <a:buSzTx/>
              <a:buFontTx/>
              <a:buNone/>
              <a:tabLst/>
              <a:defRPr/>
            </a:pPr>
            <a:fld id="{1ADBFC4C-F3B8-4B3B-B2E1-1A563A8FE07F}" type="slidenum">
              <a:rPr kumimoji="0" lang="ko-KR" altLang="en-US" sz="1200" b="0" i="0" u="none" strike="noStrike" kern="1200" cap="none" spc="0" normalizeH="0" baseline="0" noProof="0" smtClean="0">
                <a:ln>
                  <a:noFill/>
                </a:ln>
                <a:solidFill>
                  <a:srgbClr val="898989"/>
                </a:solidFill>
                <a:effectLst/>
                <a:uLnTx/>
                <a:uFillTx/>
                <a:latin typeface="맑은 고딕"/>
                <a:ea typeface="맑은 고딕" panose="020B0503020000020004" pitchFamily="50" charset="-127"/>
                <a:cs typeface="+mn-cs"/>
              </a:rPr>
              <a:pPr marL="0" marR="0" lvl="0" indent="0" algn="r" defTabSz="914400" rtl="0" eaLnBrk="1" fontAlgn="auto" latinLnBrk="1" hangingPunct="1">
                <a:lnSpc>
                  <a:spcPct val="100000"/>
                </a:lnSpc>
                <a:spcBef>
                  <a:spcPts val="0"/>
                </a:spcBef>
                <a:spcAft>
                  <a:spcPts val="0"/>
                </a:spcAft>
                <a:buClrTx/>
                <a:buSzTx/>
                <a:buFontTx/>
                <a:buNone/>
                <a:tabLst/>
                <a:defRPr/>
              </a:pPr>
              <a:t>18</a:t>
            </a:fld>
            <a:endParaRPr kumimoji="0" lang="ko-KR" altLang="en-US" sz="1200" b="0" i="0" u="none" strike="noStrike" kern="1200" cap="none" spc="0" normalizeH="0" baseline="0" noProof="0">
              <a:ln>
                <a:noFill/>
              </a:ln>
              <a:solidFill>
                <a:srgbClr val="898989"/>
              </a:solidFill>
              <a:effectLst/>
              <a:uLnTx/>
              <a:uFillTx/>
              <a:latin typeface="맑은 고딕"/>
              <a:ea typeface="맑은 고딕" panose="020B0503020000020004" pitchFamily="50" charset="-127"/>
              <a:cs typeface="+mn-cs"/>
            </a:endParaRPr>
          </a:p>
        </p:txBody>
      </p:sp>
      <p:pic>
        <p:nvPicPr>
          <p:cNvPr id="5" name="Picture 2" descr="http://static7.businessinsider.com/image/4d9b14f449e2ae9d26000000/china-negative-real-interest-rate.jpg">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43722" y="970435"/>
            <a:ext cx="3943078" cy="2962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7"/>
          <p:cNvPicPr>
            <a:picLocks noChangeAspect="1" noChangeArrowheads="1"/>
          </p:cNvPicPr>
          <p:nvPr/>
        </p:nvPicPr>
        <p:blipFill>
          <a:blip r:embed="rId4">
            <a:extLst>
              <a:ext uri="{28A0092B-C50C-407E-A947-70E740481C1C}">
                <a14:useLocalDpi xmlns:a14="http://schemas.microsoft.com/office/drawing/2010/main" val="0"/>
              </a:ext>
            </a:extLst>
          </a:blip>
          <a:srcRect l="24030" t="34995" r="51546" b="27428"/>
          <a:stretch>
            <a:fillRect/>
          </a:stretch>
        </p:blipFill>
        <p:spPr bwMode="auto">
          <a:xfrm>
            <a:off x="4860032" y="3933056"/>
            <a:ext cx="2912770" cy="25201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65648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제목 1"/>
          <p:cNvSpPr>
            <a:spLocks noGrp="1"/>
          </p:cNvSpPr>
          <p:nvPr>
            <p:ph type="title"/>
          </p:nvPr>
        </p:nvSpPr>
        <p:spPr>
          <a:xfrm>
            <a:off x="755650" y="276225"/>
            <a:ext cx="8388350" cy="560388"/>
          </a:xfrm>
        </p:spPr>
        <p:txBody>
          <a:bodyPr/>
          <a:lstStyle/>
          <a:p>
            <a:r>
              <a:rPr lang="ko-KR" altLang="en-US" smtClean="0"/>
              <a:t>중국의 무역수지</a:t>
            </a:r>
          </a:p>
        </p:txBody>
      </p:sp>
      <p:sp>
        <p:nvSpPr>
          <p:cNvPr id="4" name="슬라이드 번호 개체 틀 3"/>
          <p:cNvSpPr>
            <a:spLocks noGrp="1"/>
          </p:cNvSpPr>
          <p:nvPr>
            <p:ph type="sldNum" sz="quarter" idx="11"/>
          </p:nvPr>
        </p:nvSpPr>
        <p:spPr/>
        <p:txBody>
          <a:bodyPr/>
          <a:lstStyle/>
          <a:p>
            <a:pPr marL="0" marR="0" lvl="0" indent="0" algn="r" defTabSz="914400" rtl="0" eaLnBrk="1" fontAlgn="auto" latinLnBrk="1" hangingPunct="1">
              <a:lnSpc>
                <a:spcPct val="100000"/>
              </a:lnSpc>
              <a:spcBef>
                <a:spcPts val="0"/>
              </a:spcBef>
              <a:spcAft>
                <a:spcPts val="0"/>
              </a:spcAft>
              <a:buClrTx/>
              <a:buSzTx/>
              <a:buFontTx/>
              <a:buNone/>
              <a:tabLst/>
              <a:defRPr/>
            </a:pPr>
            <a:fld id="{0831A980-D95F-45DB-8957-33E177DF4A30}" type="slidenum">
              <a:rPr kumimoji="0" lang="ko-KR" altLang="en-US" sz="1200" b="0" i="0" u="none" strike="noStrike" kern="1200" cap="none" spc="0" normalizeH="0" baseline="0" noProof="0" smtClean="0">
                <a:ln>
                  <a:noFill/>
                </a:ln>
                <a:solidFill>
                  <a:srgbClr val="898989"/>
                </a:solidFill>
                <a:effectLst/>
                <a:uLnTx/>
                <a:uFillTx/>
                <a:latin typeface="맑은 고딕"/>
                <a:ea typeface="맑은 고딕" panose="020B0503020000020004" pitchFamily="50" charset="-127"/>
                <a:cs typeface="+mn-cs"/>
              </a:rPr>
              <a:pPr marL="0" marR="0" lvl="0" indent="0" algn="r" defTabSz="914400" rtl="0" eaLnBrk="1" fontAlgn="auto" latinLnBrk="1" hangingPunct="1">
                <a:lnSpc>
                  <a:spcPct val="100000"/>
                </a:lnSpc>
                <a:spcBef>
                  <a:spcPts val="0"/>
                </a:spcBef>
                <a:spcAft>
                  <a:spcPts val="0"/>
                </a:spcAft>
                <a:buClrTx/>
                <a:buSzTx/>
                <a:buFontTx/>
                <a:buNone/>
                <a:tabLst/>
                <a:defRPr/>
              </a:pPr>
              <a:t>19</a:t>
            </a:fld>
            <a:endParaRPr kumimoji="0" lang="ko-KR" altLang="en-US" sz="1200" b="0" i="0" u="none" strike="noStrike" kern="1200" cap="none" spc="0" normalizeH="0" baseline="0" noProof="0">
              <a:ln>
                <a:noFill/>
              </a:ln>
              <a:solidFill>
                <a:srgbClr val="898989"/>
              </a:solidFill>
              <a:effectLst/>
              <a:uLnTx/>
              <a:uFillTx/>
              <a:latin typeface="맑은 고딕"/>
              <a:ea typeface="맑은 고딕" panose="020B0503020000020004" pitchFamily="50" charset="-127"/>
              <a:cs typeface="+mn-cs"/>
            </a:endParaRPr>
          </a:p>
        </p:txBody>
      </p:sp>
      <p:pic>
        <p:nvPicPr>
          <p:cNvPr id="186372" name="Picture 4" descr="http://www.macrobusiness.com.au/wp-content/uploads/2011/12/image6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9250" y="1196975"/>
            <a:ext cx="6189663" cy="469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1981005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슬라이드 번호 개체 틀 2"/>
          <p:cNvSpPr>
            <a:spLocks noGrp="1"/>
          </p:cNvSpPr>
          <p:nvPr>
            <p:ph type="sldNum" sz="quarter" idx="2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latinLnBrk="1">
              <a:spcBef>
                <a:spcPct val="20000"/>
              </a:spcBef>
              <a:buFont typeface="Arial" panose="020B0604020202020204" pitchFamily="34" charset="0"/>
              <a:buChar char="•"/>
              <a:defRPr sz="3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20000"/>
              </a:spcBef>
              <a:buFont typeface="Arial" panose="020B0604020202020204" pitchFamily="34" charset="0"/>
              <a:buChar char="–"/>
              <a:defRPr sz="28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20000"/>
              </a:spcBef>
              <a:buFont typeface="Arial" panose="020B0604020202020204" pitchFamily="34" charset="0"/>
              <a:buChar char="•"/>
              <a:defRPr sz="24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9pPr>
          </a:lstStyle>
          <a:p>
            <a:pPr fontAlgn="base">
              <a:spcBef>
                <a:spcPct val="0"/>
              </a:spcBef>
              <a:spcAft>
                <a:spcPct val="0"/>
              </a:spcAft>
              <a:buFontTx/>
              <a:buNone/>
            </a:pPr>
            <a:fld id="{5B410F59-A578-49E8-B6A6-8789F2BEC032}" type="slidenum">
              <a:rPr lang="ko-KR" altLang="en-US" sz="1200" smtClean="0">
                <a:solidFill>
                  <a:srgbClr val="898989"/>
                </a:solidFill>
              </a:rPr>
              <a:pPr fontAlgn="base">
                <a:spcBef>
                  <a:spcPct val="0"/>
                </a:spcBef>
                <a:spcAft>
                  <a:spcPct val="0"/>
                </a:spcAft>
                <a:buFontTx/>
                <a:buNone/>
              </a:pPr>
              <a:t>20</a:t>
            </a:fld>
            <a:endParaRPr lang="ko-KR" altLang="en-US" sz="1200" smtClean="0">
              <a:solidFill>
                <a:srgbClr val="898989"/>
              </a:solidFill>
            </a:endParaRPr>
          </a:p>
        </p:txBody>
      </p:sp>
      <p:sp>
        <p:nvSpPr>
          <p:cNvPr id="172035" name="제목 3"/>
          <p:cNvSpPr>
            <a:spLocks noGrp="1"/>
          </p:cNvSpPr>
          <p:nvPr>
            <p:ph type="title"/>
          </p:nvPr>
        </p:nvSpPr>
        <p:spPr>
          <a:xfrm>
            <a:off x="755650" y="276225"/>
            <a:ext cx="8388350" cy="560388"/>
          </a:xfrm>
        </p:spPr>
        <p:txBody>
          <a:bodyPr/>
          <a:lstStyle/>
          <a:p>
            <a:pPr eaLnBrk="1" hangingPunct="1"/>
            <a:r>
              <a:rPr lang="ko-KR" altLang="en-US" sz="2600" dirty="0" smtClean="0"/>
              <a:t>투자</a:t>
            </a:r>
            <a:r>
              <a:rPr lang="en-US" altLang="ko-KR" sz="2600" dirty="0" smtClean="0"/>
              <a:t> </a:t>
            </a:r>
            <a:r>
              <a:rPr lang="ko-KR" altLang="en-US" sz="2600" dirty="0" smtClean="0"/>
              <a:t>및 소비 간 불균형</a:t>
            </a:r>
          </a:p>
        </p:txBody>
      </p:sp>
      <p:sp>
        <p:nvSpPr>
          <p:cNvPr id="5" name="내용 개체 틀 4"/>
          <p:cNvSpPr>
            <a:spLocks noGrp="1"/>
          </p:cNvSpPr>
          <p:nvPr>
            <p:ph sz="half" idx="14"/>
          </p:nvPr>
        </p:nvSpPr>
        <p:spPr>
          <a:xfrm>
            <a:off x="446088" y="1052513"/>
            <a:ext cx="8302625" cy="431800"/>
          </a:xfrm>
        </p:spPr>
        <p:txBody>
          <a:bodyPr rtlCol="0"/>
          <a:lstStyle/>
          <a:p>
            <a:pPr fontAlgn="auto">
              <a:spcAft>
                <a:spcPts val="0"/>
              </a:spcAft>
              <a:defRPr/>
            </a:pPr>
            <a:r>
              <a:rPr lang="ko-KR" altLang="en-US" dirty="0" smtClean="0"/>
              <a:t>중국의 </a:t>
            </a:r>
            <a:r>
              <a:rPr lang="en-US" altLang="ko-KR" dirty="0" smtClean="0"/>
              <a:t>GDP </a:t>
            </a:r>
            <a:r>
              <a:rPr lang="ko-KR" altLang="en-US" dirty="0" smtClean="0"/>
              <a:t>구성요소 변화추이 </a:t>
            </a:r>
            <a:r>
              <a:rPr lang="en-US" altLang="ko-KR" dirty="0" smtClean="0"/>
              <a:t>(%)</a:t>
            </a:r>
            <a:endParaRPr lang="ko-KR" altLang="en-US" dirty="0"/>
          </a:p>
        </p:txBody>
      </p:sp>
      <p:graphicFrame>
        <p:nvGraphicFramePr>
          <p:cNvPr id="9" name="차트 8"/>
          <p:cNvGraphicFramePr>
            <a:graphicFrameLocks/>
          </p:cNvGraphicFramePr>
          <p:nvPr/>
        </p:nvGraphicFramePr>
        <p:xfrm>
          <a:off x="467544" y="1556792"/>
          <a:ext cx="8208912" cy="4752528"/>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418534413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슬라이드 번호 개체 틀 2"/>
          <p:cNvSpPr>
            <a:spLocks noGrp="1"/>
          </p:cNvSpPr>
          <p:nvPr>
            <p:ph type="sldNum" sz="quarter" idx="2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latinLnBrk="1">
              <a:spcBef>
                <a:spcPct val="20000"/>
              </a:spcBef>
              <a:buFont typeface="Arial" panose="020B0604020202020204" pitchFamily="34" charset="0"/>
              <a:buChar char="•"/>
              <a:defRPr sz="3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20000"/>
              </a:spcBef>
              <a:buFont typeface="Arial" panose="020B0604020202020204" pitchFamily="34" charset="0"/>
              <a:buChar char="–"/>
              <a:defRPr sz="28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20000"/>
              </a:spcBef>
              <a:buFont typeface="Arial" panose="020B0604020202020204" pitchFamily="34" charset="0"/>
              <a:buChar char="•"/>
              <a:defRPr sz="24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9pPr>
          </a:lstStyle>
          <a:p>
            <a:pPr fontAlgn="base">
              <a:spcBef>
                <a:spcPct val="0"/>
              </a:spcBef>
              <a:spcAft>
                <a:spcPct val="0"/>
              </a:spcAft>
              <a:buFontTx/>
              <a:buNone/>
            </a:pPr>
            <a:fld id="{B7EEBA98-F2C5-453A-A3DE-A8C845D5CD61}" type="slidenum">
              <a:rPr lang="ko-KR" altLang="en-US" sz="1200" smtClean="0">
                <a:solidFill>
                  <a:srgbClr val="898989"/>
                </a:solidFill>
              </a:rPr>
              <a:pPr fontAlgn="base">
                <a:spcBef>
                  <a:spcPct val="0"/>
                </a:spcBef>
                <a:spcAft>
                  <a:spcPct val="0"/>
                </a:spcAft>
                <a:buFontTx/>
                <a:buNone/>
              </a:pPr>
              <a:t>21</a:t>
            </a:fld>
            <a:endParaRPr lang="ko-KR" altLang="en-US" sz="1200" smtClean="0">
              <a:solidFill>
                <a:srgbClr val="898989"/>
              </a:solidFill>
            </a:endParaRPr>
          </a:p>
        </p:txBody>
      </p:sp>
      <p:sp>
        <p:nvSpPr>
          <p:cNvPr id="57347" name="제목 3"/>
          <p:cNvSpPr>
            <a:spLocks noGrp="1"/>
          </p:cNvSpPr>
          <p:nvPr>
            <p:ph type="title"/>
          </p:nvPr>
        </p:nvSpPr>
        <p:spPr>
          <a:xfrm>
            <a:off x="755650" y="276225"/>
            <a:ext cx="8388350" cy="560388"/>
          </a:xfrm>
        </p:spPr>
        <p:txBody>
          <a:bodyPr/>
          <a:lstStyle/>
          <a:p>
            <a:pPr eaLnBrk="1" hangingPunct="1"/>
            <a:r>
              <a:rPr lang="en-US" altLang="ko-KR" sz="2400" smtClean="0"/>
              <a:t>GDP </a:t>
            </a:r>
            <a:r>
              <a:rPr lang="ko-KR" altLang="en-US" sz="2400" smtClean="0"/>
              <a:t>구성요소</a:t>
            </a:r>
            <a:r>
              <a:rPr lang="en-US" altLang="ko-KR" sz="2400" smtClean="0"/>
              <a:t>: </a:t>
            </a:r>
            <a:r>
              <a:rPr lang="ko-KR" altLang="en-US" sz="2400" smtClean="0"/>
              <a:t>국제비교 </a:t>
            </a:r>
            <a:r>
              <a:rPr lang="en-US" altLang="ko-KR" sz="2400" smtClean="0"/>
              <a:t>(2012)</a:t>
            </a:r>
            <a:endParaRPr lang="ko-KR" altLang="en-US" sz="2400" smtClean="0"/>
          </a:p>
        </p:txBody>
      </p:sp>
      <p:graphicFrame>
        <p:nvGraphicFramePr>
          <p:cNvPr id="9" name="표 8"/>
          <p:cNvGraphicFramePr>
            <a:graphicFrameLocks noGrp="1"/>
          </p:cNvGraphicFramePr>
          <p:nvPr/>
        </p:nvGraphicFramePr>
        <p:xfrm>
          <a:off x="539750" y="981075"/>
          <a:ext cx="7777161" cy="4464052"/>
        </p:xfrm>
        <a:graphic>
          <a:graphicData uri="http://schemas.openxmlformats.org/drawingml/2006/table">
            <a:tbl>
              <a:tblPr/>
              <a:tblGrid>
                <a:gridCol w="1926453">
                  <a:extLst>
                    <a:ext uri="{9D8B030D-6E8A-4147-A177-3AD203B41FA5}">
                      <a16:colId xmlns:a16="http://schemas.microsoft.com/office/drawing/2014/main" val="20000"/>
                    </a:ext>
                  </a:extLst>
                </a:gridCol>
                <a:gridCol w="1462677">
                  <a:extLst>
                    <a:ext uri="{9D8B030D-6E8A-4147-A177-3AD203B41FA5}">
                      <a16:colId xmlns:a16="http://schemas.microsoft.com/office/drawing/2014/main" val="20001"/>
                    </a:ext>
                  </a:extLst>
                </a:gridCol>
                <a:gridCol w="1462677">
                  <a:extLst>
                    <a:ext uri="{9D8B030D-6E8A-4147-A177-3AD203B41FA5}">
                      <a16:colId xmlns:a16="http://schemas.microsoft.com/office/drawing/2014/main" val="20002"/>
                    </a:ext>
                  </a:extLst>
                </a:gridCol>
                <a:gridCol w="1462677">
                  <a:extLst>
                    <a:ext uri="{9D8B030D-6E8A-4147-A177-3AD203B41FA5}">
                      <a16:colId xmlns:a16="http://schemas.microsoft.com/office/drawing/2014/main" val="20003"/>
                    </a:ext>
                  </a:extLst>
                </a:gridCol>
                <a:gridCol w="1462677">
                  <a:extLst>
                    <a:ext uri="{9D8B030D-6E8A-4147-A177-3AD203B41FA5}">
                      <a16:colId xmlns:a16="http://schemas.microsoft.com/office/drawing/2014/main" val="20004"/>
                    </a:ext>
                  </a:extLst>
                </a:gridCol>
              </a:tblGrid>
              <a:tr h="587374">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l" fontAlgn="b"/>
                      <a:endParaRPr lang="ko-KR" altLang="en-US" sz="1400" b="1" i="0" u="none" strike="noStrike" dirty="0">
                        <a:solidFill>
                          <a:schemeClr val="bg1"/>
                        </a:solidFill>
                        <a:effectLst/>
                        <a:latin typeface="Arial" panose="020B0604020202020204" pitchFamily="34" charset="0"/>
                        <a:cs typeface="Arial" panose="020B0604020202020204" pitchFamily="34" charset="0"/>
                      </a:endParaRPr>
                    </a:p>
                  </a:txBody>
                  <a:tcPr marL="7620" marR="7620" marT="7620" marB="0" anchor="b">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002E8A"/>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sz="1400" b="1" u="none" strike="noStrike" dirty="0">
                          <a:solidFill>
                            <a:schemeClr val="bg1"/>
                          </a:solidFill>
                          <a:effectLst/>
                          <a:latin typeface="Arial" panose="020B0604020202020204" pitchFamily="34" charset="0"/>
                          <a:cs typeface="Arial" panose="020B0604020202020204" pitchFamily="34" charset="0"/>
                        </a:rPr>
                        <a:t>Household </a:t>
                      </a:r>
                      <a:endParaRPr lang="en-US" sz="1400" b="1" u="none" strike="noStrike" dirty="0" smtClean="0">
                        <a:solidFill>
                          <a:schemeClr val="bg1"/>
                        </a:solidFill>
                        <a:effectLst/>
                        <a:latin typeface="Arial" panose="020B0604020202020204" pitchFamily="34" charset="0"/>
                        <a:cs typeface="Arial" panose="020B0604020202020204" pitchFamily="34" charset="0"/>
                      </a:endParaRPr>
                    </a:p>
                    <a:p>
                      <a:pPr algn="ctr" fontAlgn="b"/>
                      <a:r>
                        <a:rPr lang="en-US" sz="1400" b="1" u="none" strike="noStrike" dirty="0" smtClean="0">
                          <a:solidFill>
                            <a:schemeClr val="bg1"/>
                          </a:solidFill>
                          <a:effectLst/>
                          <a:latin typeface="Arial" panose="020B0604020202020204" pitchFamily="34" charset="0"/>
                          <a:cs typeface="Arial" panose="020B0604020202020204" pitchFamily="34" charset="0"/>
                        </a:rPr>
                        <a:t>consumption</a:t>
                      </a:r>
                      <a:endParaRPr lang="en-US" sz="1400" b="1" i="0" u="none" strike="noStrike" dirty="0">
                        <a:solidFill>
                          <a:schemeClr val="bg1"/>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002E8A"/>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sz="1400" b="1" u="none" strike="noStrike" dirty="0">
                          <a:solidFill>
                            <a:schemeClr val="bg1"/>
                          </a:solidFill>
                          <a:effectLst/>
                          <a:latin typeface="Arial" panose="020B0604020202020204" pitchFamily="34" charset="0"/>
                          <a:cs typeface="Arial" panose="020B0604020202020204" pitchFamily="34" charset="0"/>
                        </a:rPr>
                        <a:t>Gross capital </a:t>
                      </a:r>
                      <a:endParaRPr lang="en-US" sz="1400" b="1" u="none" strike="noStrike" dirty="0" smtClean="0">
                        <a:solidFill>
                          <a:schemeClr val="bg1"/>
                        </a:solidFill>
                        <a:effectLst/>
                        <a:latin typeface="Arial" panose="020B0604020202020204" pitchFamily="34" charset="0"/>
                        <a:cs typeface="Arial" panose="020B0604020202020204" pitchFamily="34" charset="0"/>
                      </a:endParaRPr>
                    </a:p>
                    <a:p>
                      <a:pPr algn="ctr" fontAlgn="b"/>
                      <a:r>
                        <a:rPr lang="en-US" sz="1400" b="1" u="none" strike="noStrike" dirty="0" smtClean="0">
                          <a:solidFill>
                            <a:schemeClr val="bg1"/>
                          </a:solidFill>
                          <a:effectLst/>
                          <a:latin typeface="Arial" panose="020B0604020202020204" pitchFamily="34" charset="0"/>
                          <a:cs typeface="Arial" panose="020B0604020202020204" pitchFamily="34" charset="0"/>
                        </a:rPr>
                        <a:t>Formation*</a:t>
                      </a:r>
                      <a:endParaRPr lang="en-US" sz="1400" b="1" i="0" u="none" strike="noStrike" dirty="0">
                        <a:solidFill>
                          <a:schemeClr val="bg1"/>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002E8A"/>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sz="1400" b="1" u="none" strike="noStrike" dirty="0">
                          <a:solidFill>
                            <a:schemeClr val="bg1"/>
                          </a:solidFill>
                          <a:effectLst/>
                          <a:latin typeface="Arial" panose="020B0604020202020204" pitchFamily="34" charset="0"/>
                          <a:cs typeface="Arial" panose="020B0604020202020204" pitchFamily="34" charset="0"/>
                        </a:rPr>
                        <a:t>Government </a:t>
                      </a:r>
                      <a:endParaRPr lang="en-US" sz="1400" b="1" u="none" strike="noStrike" dirty="0" smtClean="0">
                        <a:solidFill>
                          <a:schemeClr val="bg1"/>
                        </a:solidFill>
                        <a:effectLst/>
                        <a:latin typeface="Arial" panose="020B0604020202020204" pitchFamily="34" charset="0"/>
                        <a:cs typeface="Arial" panose="020B0604020202020204" pitchFamily="34" charset="0"/>
                      </a:endParaRPr>
                    </a:p>
                    <a:p>
                      <a:pPr algn="ctr" fontAlgn="b"/>
                      <a:r>
                        <a:rPr lang="en-US" sz="1400" b="1" u="none" strike="noStrike" dirty="0" smtClean="0">
                          <a:solidFill>
                            <a:schemeClr val="bg1"/>
                          </a:solidFill>
                          <a:effectLst/>
                          <a:latin typeface="Arial" panose="020B0604020202020204" pitchFamily="34" charset="0"/>
                          <a:cs typeface="Arial" panose="020B0604020202020204" pitchFamily="34" charset="0"/>
                        </a:rPr>
                        <a:t>expenditure</a:t>
                      </a:r>
                      <a:endParaRPr lang="en-US" sz="1400" b="1" i="0" u="none" strike="noStrike" dirty="0">
                        <a:solidFill>
                          <a:schemeClr val="bg1"/>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002E8A"/>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sz="1400" b="1" u="none" strike="noStrike" dirty="0">
                          <a:solidFill>
                            <a:schemeClr val="bg1"/>
                          </a:solidFill>
                          <a:effectLst/>
                          <a:latin typeface="Arial" panose="020B0604020202020204" pitchFamily="34" charset="0"/>
                          <a:cs typeface="Arial" panose="020B0604020202020204" pitchFamily="34" charset="0"/>
                        </a:rPr>
                        <a:t>Net export</a:t>
                      </a:r>
                      <a:endParaRPr lang="en-US" sz="1400" b="1" i="0" u="none" strike="noStrike" dirty="0">
                        <a:solidFill>
                          <a:schemeClr val="bg1"/>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002E8A"/>
                    </a:solidFill>
                  </a:tcPr>
                </a:tc>
                <a:extLst>
                  <a:ext uri="{0D108BD9-81ED-4DB2-BD59-A6C34878D82A}">
                    <a16:rowId xmlns:a16="http://schemas.microsoft.com/office/drawing/2014/main" val="10000"/>
                  </a:ext>
                </a:extLst>
              </a:tr>
              <a:tr h="298206">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sz="1400" b="1" u="none" strike="noStrike" dirty="0" smtClean="0">
                          <a:solidFill>
                            <a:srgbClr val="C00000"/>
                          </a:solidFill>
                          <a:effectLst/>
                          <a:latin typeface="Arial" panose="020B0604020202020204" pitchFamily="34" charset="0"/>
                          <a:cs typeface="Arial" panose="020B0604020202020204" pitchFamily="34" charset="0"/>
                        </a:rPr>
                        <a:t>China</a:t>
                      </a:r>
                      <a:endParaRPr lang="en-US" sz="1400" b="1" i="0" u="none" strike="noStrike" dirty="0">
                        <a:solidFill>
                          <a:srgbClr val="C00000"/>
                        </a:solidFill>
                        <a:effectLst/>
                        <a:latin typeface="Arial" panose="020B0604020202020204" pitchFamily="34" charset="0"/>
                        <a:cs typeface="Arial" panose="020B0604020202020204" pitchFamily="34" charset="0"/>
                      </a:endParaRPr>
                    </a:p>
                  </a:txBody>
                  <a:tcPr marL="7620" marR="7620" marT="7620" marB="0" anchor="b">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b="1" u="none" strike="noStrike" dirty="0">
                          <a:solidFill>
                            <a:srgbClr val="C00000"/>
                          </a:solidFill>
                          <a:effectLst/>
                          <a:latin typeface="Arial" panose="020B0604020202020204" pitchFamily="34" charset="0"/>
                          <a:cs typeface="Arial" panose="020B0604020202020204" pitchFamily="34" charset="0"/>
                        </a:rPr>
                        <a:t>34.6</a:t>
                      </a:r>
                      <a:endParaRPr lang="en-US" altLang="ko-KR" sz="1400" b="1" i="0" u="none" strike="noStrike" dirty="0">
                        <a:solidFill>
                          <a:srgbClr val="C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b="1" u="none" strike="noStrike" dirty="0">
                          <a:solidFill>
                            <a:srgbClr val="C00000"/>
                          </a:solidFill>
                          <a:effectLst/>
                          <a:latin typeface="Arial" panose="020B0604020202020204" pitchFamily="34" charset="0"/>
                          <a:cs typeface="Arial" panose="020B0604020202020204" pitchFamily="34" charset="0"/>
                          <a:hlinkClick r:id="rId2"/>
                        </a:rPr>
                        <a:t>48.8</a:t>
                      </a:r>
                      <a:endParaRPr lang="en-US" altLang="ko-KR" sz="1400" b="1" i="0" u="none" strike="noStrike" dirty="0">
                        <a:solidFill>
                          <a:srgbClr val="C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b="1" u="none" strike="noStrike" dirty="0" smtClean="0">
                          <a:solidFill>
                            <a:srgbClr val="C00000"/>
                          </a:solidFill>
                          <a:effectLst/>
                          <a:latin typeface="Arial" panose="020B0604020202020204" pitchFamily="34" charset="0"/>
                          <a:cs typeface="Arial" panose="020B0604020202020204" pitchFamily="34" charset="0"/>
                        </a:rPr>
                        <a:t>13.7</a:t>
                      </a:r>
                      <a:endParaRPr lang="en-US" altLang="ko-KR" sz="1400" b="1" i="0" u="none" strike="noStrike" dirty="0">
                        <a:solidFill>
                          <a:srgbClr val="C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b="1" u="none" strike="noStrike" dirty="0">
                          <a:solidFill>
                            <a:srgbClr val="C00000"/>
                          </a:solidFill>
                          <a:effectLst/>
                          <a:latin typeface="Arial" panose="020B0604020202020204" pitchFamily="34" charset="0"/>
                          <a:cs typeface="Arial" panose="020B0604020202020204" pitchFamily="34" charset="0"/>
                        </a:rPr>
                        <a:t>2.8</a:t>
                      </a:r>
                      <a:endParaRPr lang="en-US" altLang="ko-KR" sz="1400" b="1" i="0" u="none" strike="noStrike" dirty="0">
                        <a:solidFill>
                          <a:srgbClr val="C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extLst>
                  <a:ext uri="{0D108BD9-81ED-4DB2-BD59-A6C34878D82A}">
                    <a16:rowId xmlns:a16="http://schemas.microsoft.com/office/drawing/2014/main" val="10001"/>
                  </a:ext>
                </a:extLst>
              </a:tr>
              <a:tr h="298206">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sz="1400" u="none" strike="noStrike" dirty="0">
                          <a:effectLst/>
                          <a:latin typeface="Arial" panose="020B0604020202020204" pitchFamily="34" charset="0"/>
                          <a:cs typeface="Arial" panose="020B0604020202020204" pitchFamily="34" charset="0"/>
                        </a:rPr>
                        <a:t>Brazil</a:t>
                      </a:r>
                      <a:endParaRPr lang="en-US"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u="none" strike="noStrike" dirty="0">
                          <a:effectLst/>
                          <a:latin typeface="Arial" panose="020B0604020202020204" pitchFamily="34" charset="0"/>
                          <a:cs typeface="Arial" panose="020B0604020202020204" pitchFamily="34" charset="0"/>
                        </a:rPr>
                        <a:t>62.3</a:t>
                      </a:r>
                      <a:endParaRPr lang="en-US" altLang="ko-KR"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u="none" strike="noStrike" dirty="0">
                          <a:effectLst/>
                          <a:latin typeface="Arial" panose="020B0604020202020204" pitchFamily="34" charset="0"/>
                          <a:cs typeface="Arial" panose="020B0604020202020204" pitchFamily="34" charset="0"/>
                        </a:rPr>
                        <a:t>17.6</a:t>
                      </a:r>
                      <a:endParaRPr lang="en-US" altLang="ko-KR"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u="none" strike="noStrike">
                          <a:effectLst/>
                          <a:latin typeface="Arial" panose="020B0604020202020204" pitchFamily="34" charset="0"/>
                          <a:cs typeface="Arial" panose="020B0604020202020204" pitchFamily="34" charset="0"/>
                        </a:rPr>
                        <a:t>21.5</a:t>
                      </a:r>
                      <a:endParaRPr lang="en-US" altLang="ko-KR" sz="14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u="none" strike="noStrike">
                          <a:effectLst/>
                          <a:latin typeface="Arial" panose="020B0604020202020204" pitchFamily="34" charset="0"/>
                          <a:cs typeface="Arial" panose="020B0604020202020204" pitchFamily="34" charset="0"/>
                        </a:rPr>
                        <a:t>-1.4</a:t>
                      </a:r>
                      <a:endParaRPr lang="en-US" altLang="ko-KR" sz="14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extLst>
                  <a:ext uri="{0D108BD9-81ED-4DB2-BD59-A6C34878D82A}">
                    <a16:rowId xmlns:a16="http://schemas.microsoft.com/office/drawing/2014/main" val="10002"/>
                  </a:ext>
                </a:extLst>
              </a:tr>
              <a:tr h="298206">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sz="1400" u="none" strike="noStrike" dirty="0">
                          <a:effectLst/>
                          <a:latin typeface="Arial" panose="020B0604020202020204" pitchFamily="34" charset="0"/>
                          <a:cs typeface="Arial" panose="020B0604020202020204" pitchFamily="34" charset="0"/>
                        </a:rPr>
                        <a:t>Russia</a:t>
                      </a:r>
                      <a:endParaRPr lang="en-US"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u="none" strike="noStrike" dirty="0">
                          <a:effectLst/>
                          <a:latin typeface="Arial" panose="020B0604020202020204" pitchFamily="34" charset="0"/>
                          <a:cs typeface="Arial" panose="020B0604020202020204" pitchFamily="34" charset="0"/>
                        </a:rPr>
                        <a:t>48.1</a:t>
                      </a:r>
                      <a:endParaRPr lang="en-US" altLang="ko-KR"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u="none" strike="noStrike" dirty="0">
                          <a:effectLst/>
                          <a:latin typeface="Arial" panose="020B0604020202020204" pitchFamily="34" charset="0"/>
                          <a:cs typeface="Arial" panose="020B0604020202020204" pitchFamily="34" charset="0"/>
                        </a:rPr>
                        <a:t>26.0</a:t>
                      </a:r>
                      <a:endParaRPr lang="en-US" altLang="ko-KR"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u="none" strike="noStrike" dirty="0">
                          <a:effectLst/>
                          <a:latin typeface="Arial" panose="020B0604020202020204" pitchFamily="34" charset="0"/>
                          <a:cs typeface="Arial" panose="020B0604020202020204" pitchFamily="34" charset="0"/>
                        </a:rPr>
                        <a:t>18.6</a:t>
                      </a:r>
                      <a:endParaRPr lang="en-US" altLang="ko-KR"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u="none" strike="noStrike" dirty="0">
                          <a:effectLst/>
                          <a:latin typeface="Arial" panose="020B0604020202020204" pitchFamily="34" charset="0"/>
                          <a:cs typeface="Arial" panose="020B0604020202020204" pitchFamily="34" charset="0"/>
                        </a:rPr>
                        <a:t>7.3</a:t>
                      </a:r>
                      <a:endParaRPr lang="en-US" altLang="ko-KR"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extLst>
                  <a:ext uri="{0D108BD9-81ED-4DB2-BD59-A6C34878D82A}">
                    <a16:rowId xmlns:a16="http://schemas.microsoft.com/office/drawing/2014/main" val="10003"/>
                  </a:ext>
                </a:extLst>
              </a:tr>
              <a:tr h="298206">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sz="1400" u="none" strike="noStrike" dirty="0">
                          <a:effectLst/>
                          <a:latin typeface="Arial" panose="020B0604020202020204" pitchFamily="34" charset="0"/>
                          <a:cs typeface="Arial" panose="020B0604020202020204" pitchFamily="34" charset="0"/>
                        </a:rPr>
                        <a:t>India</a:t>
                      </a:r>
                      <a:endParaRPr lang="en-US"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u="none" strike="noStrike" dirty="0">
                          <a:effectLst/>
                          <a:latin typeface="Arial" panose="020B0604020202020204" pitchFamily="34" charset="0"/>
                          <a:cs typeface="Arial" panose="020B0604020202020204" pitchFamily="34" charset="0"/>
                        </a:rPr>
                        <a:t>60.3</a:t>
                      </a:r>
                      <a:endParaRPr lang="en-US" altLang="ko-KR"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u="none" strike="noStrike" dirty="0">
                          <a:effectLst/>
                          <a:latin typeface="Arial" panose="020B0604020202020204" pitchFamily="34" charset="0"/>
                          <a:cs typeface="Arial" panose="020B0604020202020204" pitchFamily="34" charset="0"/>
                        </a:rPr>
                        <a:t>34.7</a:t>
                      </a:r>
                      <a:endParaRPr lang="en-US" altLang="ko-KR"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u="none" strike="noStrike" dirty="0">
                          <a:effectLst/>
                          <a:latin typeface="Arial" panose="020B0604020202020204" pitchFamily="34" charset="0"/>
                          <a:cs typeface="Arial" panose="020B0604020202020204" pitchFamily="34" charset="0"/>
                        </a:rPr>
                        <a:t>11.8</a:t>
                      </a:r>
                      <a:endParaRPr lang="en-US" altLang="ko-KR"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u="none" strike="noStrike">
                          <a:effectLst/>
                          <a:latin typeface="Arial" panose="020B0604020202020204" pitchFamily="34" charset="0"/>
                          <a:cs typeface="Arial" panose="020B0604020202020204" pitchFamily="34" charset="0"/>
                        </a:rPr>
                        <a:t>-6.7</a:t>
                      </a:r>
                      <a:endParaRPr lang="en-US" altLang="ko-KR" sz="14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extLst>
                  <a:ext uri="{0D108BD9-81ED-4DB2-BD59-A6C34878D82A}">
                    <a16:rowId xmlns:a16="http://schemas.microsoft.com/office/drawing/2014/main" val="10004"/>
                  </a:ext>
                </a:extLst>
              </a:tr>
              <a:tr h="298206">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sz="1400" u="none" strike="noStrike" dirty="0">
                          <a:effectLst/>
                          <a:latin typeface="Arial" panose="020B0604020202020204" pitchFamily="34" charset="0"/>
                          <a:cs typeface="Arial" panose="020B0604020202020204" pitchFamily="34" charset="0"/>
                        </a:rPr>
                        <a:t>Korea</a:t>
                      </a:r>
                      <a:endParaRPr lang="en-US"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u="none" strike="noStrike" dirty="0">
                          <a:effectLst/>
                          <a:latin typeface="Arial" panose="020B0604020202020204" pitchFamily="34" charset="0"/>
                          <a:cs typeface="Arial" panose="020B0604020202020204" pitchFamily="34" charset="0"/>
                        </a:rPr>
                        <a:t>53.5</a:t>
                      </a:r>
                      <a:endParaRPr lang="en-US" altLang="ko-KR"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u="none" strike="noStrike" dirty="0">
                          <a:effectLst/>
                          <a:latin typeface="Arial" panose="020B0604020202020204" pitchFamily="34" charset="0"/>
                          <a:cs typeface="Arial" panose="020B0604020202020204" pitchFamily="34" charset="0"/>
                        </a:rPr>
                        <a:t>27.6</a:t>
                      </a:r>
                      <a:endParaRPr lang="en-US" altLang="ko-KR"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u="none" strike="noStrike" dirty="0">
                          <a:effectLst/>
                          <a:latin typeface="Arial" panose="020B0604020202020204" pitchFamily="34" charset="0"/>
                          <a:cs typeface="Arial" panose="020B0604020202020204" pitchFamily="34" charset="0"/>
                        </a:rPr>
                        <a:t>15.8</a:t>
                      </a:r>
                      <a:endParaRPr lang="en-US" altLang="ko-KR"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u="none" strike="noStrike" dirty="0">
                          <a:effectLst/>
                          <a:latin typeface="Arial" panose="020B0604020202020204" pitchFamily="34" charset="0"/>
                          <a:cs typeface="Arial" panose="020B0604020202020204" pitchFamily="34" charset="0"/>
                        </a:rPr>
                        <a:t>3.1</a:t>
                      </a:r>
                      <a:endParaRPr lang="en-US" altLang="ko-KR"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extLst>
                  <a:ext uri="{0D108BD9-81ED-4DB2-BD59-A6C34878D82A}">
                    <a16:rowId xmlns:a16="http://schemas.microsoft.com/office/drawing/2014/main" val="10005"/>
                  </a:ext>
                </a:extLst>
              </a:tr>
              <a:tr h="298206">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sz="1400" u="none" strike="noStrike" dirty="0">
                          <a:effectLst/>
                          <a:latin typeface="Arial" panose="020B0604020202020204" pitchFamily="34" charset="0"/>
                          <a:cs typeface="Arial" panose="020B0604020202020204" pitchFamily="34" charset="0"/>
                        </a:rPr>
                        <a:t>US</a:t>
                      </a:r>
                      <a:endParaRPr lang="en-US"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u="none" strike="noStrike">
                          <a:effectLst/>
                          <a:latin typeface="Arial" panose="020B0604020202020204" pitchFamily="34" charset="0"/>
                          <a:cs typeface="Arial" panose="020B0604020202020204" pitchFamily="34" charset="0"/>
                        </a:rPr>
                        <a:t>68.6</a:t>
                      </a:r>
                      <a:endParaRPr lang="en-US" altLang="ko-KR" sz="14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u="none" strike="noStrike">
                          <a:effectLst/>
                          <a:latin typeface="Arial" panose="020B0604020202020204" pitchFamily="34" charset="0"/>
                          <a:cs typeface="Arial" panose="020B0604020202020204" pitchFamily="34" charset="0"/>
                        </a:rPr>
                        <a:t>19.0</a:t>
                      </a:r>
                      <a:endParaRPr lang="en-US" altLang="ko-KR" sz="14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u="none" strike="noStrike" dirty="0">
                          <a:effectLst/>
                          <a:latin typeface="Arial" panose="020B0604020202020204" pitchFamily="34" charset="0"/>
                          <a:cs typeface="Arial" panose="020B0604020202020204" pitchFamily="34" charset="0"/>
                        </a:rPr>
                        <a:t>15.7</a:t>
                      </a:r>
                      <a:endParaRPr lang="en-US" altLang="ko-KR"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u="none" strike="noStrike">
                          <a:effectLst/>
                          <a:latin typeface="Arial" panose="020B0604020202020204" pitchFamily="34" charset="0"/>
                          <a:cs typeface="Arial" panose="020B0604020202020204" pitchFamily="34" charset="0"/>
                        </a:rPr>
                        <a:t>-3.4</a:t>
                      </a:r>
                      <a:endParaRPr lang="en-US" altLang="ko-KR" sz="14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extLst>
                  <a:ext uri="{0D108BD9-81ED-4DB2-BD59-A6C34878D82A}">
                    <a16:rowId xmlns:a16="http://schemas.microsoft.com/office/drawing/2014/main" val="10006"/>
                  </a:ext>
                </a:extLst>
              </a:tr>
              <a:tr h="298206">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sz="1400" u="none" strike="noStrike" dirty="0">
                          <a:effectLst/>
                          <a:latin typeface="Arial" panose="020B0604020202020204" pitchFamily="34" charset="0"/>
                          <a:cs typeface="Arial" panose="020B0604020202020204" pitchFamily="34" charset="0"/>
                        </a:rPr>
                        <a:t>EU</a:t>
                      </a:r>
                      <a:endParaRPr lang="en-US"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u="none" strike="noStrike">
                          <a:effectLst/>
                          <a:latin typeface="Arial" panose="020B0604020202020204" pitchFamily="34" charset="0"/>
                          <a:cs typeface="Arial" panose="020B0604020202020204" pitchFamily="34" charset="0"/>
                        </a:rPr>
                        <a:t>58.6</a:t>
                      </a:r>
                      <a:endParaRPr lang="en-US" altLang="ko-KR" sz="14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u="none" strike="noStrike">
                          <a:effectLst/>
                          <a:latin typeface="Arial" panose="020B0604020202020204" pitchFamily="34" charset="0"/>
                          <a:cs typeface="Arial" panose="020B0604020202020204" pitchFamily="34" charset="0"/>
                        </a:rPr>
                        <a:t>17.9</a:t>
                      </a:r>
                      <a:endParaRPr lang="en-US" altLang="ko-KR" sz="14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u="none" strike="noStrike" dirty="0">
                          <a:effectLst/>
                          <a:latin typeface="Arial" panose="020B0604020202020204" pitchFamily="34" charset="0"/>
                          <a:cs typeface="Arial" panose="020B0604020202020204" pitchFamily="34" charset="0"/>
                        </a:rPr>
                        <a:t>21.7</a:t>
                      </a:r>
                      <a:endParaRPr lang="en-US" altLang="ko-KR"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u="none" strike="noStrike">
                          <a:effectLst/>
                          <a:latin typeface="Arial" panose="020B0604020202020204" pitchFamily="34" charset="0"/>
                          <a:cs typeface="Arial" panose="020B0604020202020204" pitchFamily="34" charset="0"/>
                        </a:rPr>
                        <a:t>1.8</a:t>
                      </a:r>
                      <a:endParaRPr lang="en-US" altLang="ko-KR" sz="14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extLst>
                  <a:ext uri="{0D108BD9-81ED-4DB2-BD59-A6C34878D82A}">
                    <a16:rowId xmlns:a16="http://schemas.microsoft.com/office/drawing/2014/main" val="10007"/>
                  </a:ext>
                </a:extLst>
              </a:tr>
              <a:tr h="298206">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sz="1400" u="none" strike="noStrike" dirty="0">
                          <a:effectLst/>
                          <a:latin typeface="Arial" panose="020B0604020202020204" pitchFamily="34" charset="0"/>
                          <a:cs typeface="Arial" panose="020B0604020202020204" pitchFamily="34" charset="0"/>
                        </a:rPr>
                        <a:t>Japan</a:t>
                      </a:r>
                      <a:endParaRPr lang="en-US"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u="none" strike="noStrike">
                          <a:effectLst/>
                          <a:latin typeface="Arial" panose="020B0604020202020204" pitchFamily="34" charset="0"/>
                          <a:cs typeface="Arial" panose="020B0604020202020204" pitchFamily="34" charset="0"/>
                        </a:rPr>
                        <a:t>60.9</a:t>
                      </a:r>
                      <a:endParaRPr lang="en-US" altLang="ko-KR" sz="14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u="none" strike="noStrike">
                          <a:effectLst/>
                          <a:latin typeface="Arial" panose="020B0604020202020204" pitchFamily="34" charset="0"/>
                          <a:cs typeface="Arial" panose="020B0604020202020204" pitchFamily="34" charset="0"/>
                        </a:rPr>
                        <a:t>20.6</a:t>
                      </a:r>
                      <a:endParaRPr lang="en-US" altLang="ko-KR" sz="14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u="none" strike="noStrike" dirty="0">
                          <a:effectLst/>
                          <a:latin typeface="Arial" panose="020B0604020202020204" pitchFamily="34" charset="0"/>
                          <a:cs typeface="Arial" panose="020B0604020202020204" pitchFamily="34" charset="0"/>
                        </a:rPr>
                        <a:t>20.5</a:t>
                      </a:r>
                      <a:endParaRPr lang="en-US" altLang="ko-KR"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u="none" strike="noStrike" dirty="0">
                          <a:effectLst/>
                          <a:latin typeface="Arial" panose="020B0604020202020204" pitchFamily="34" charset="0"/>
                          <a:cs typeface="Arial" panose="020B0604020202020204" pitchFamily="34" charset="0"/>
                        </a:rPr>
                        <a:t>-2.0</a:t>
                      </a:r>
                      <a:endParaRPr lang="en-US" altLang="ko-KR"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extLst>
                  <a:ext uri="{0D108BD9-81ED-4DB2-BD59-A6C34878D82A}">
                    <a16:rowId xmlns:a16="http://schemas.microsoft.com/office/drawing/2014/main" val="10008"/>
                  </a:ext>
                </a:extLst>
              </a:tr>
              <a:tr h="298206">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sz="1400" u="none" strike="noStrike" dirty="0">
                          <a:effectLst/>
                          <a:latin typeface="Arial" panose="020B0604020202020204" pitchFamily="34" charset="0"/>
                          <a:cs typeface="Arial" panose="020B0604020202020204" pitchFamily="34" charset="0"/>
                        </a:rPr>
                        <a:t>Low </a:t>
                      </a:r>
                      <a:r>
                        <a:rPr lang="en-US" sz="1400" u="none" strike="noStrike" dirty="0" smtClean="0">
                          <a:effectLst/>
                          <a:latin typeface="Arial" panose="020B0604020202020204" pitchFamily="34" charset="0"/>
                          <a:cs typeface="Arial" panose="020B0604020202020204" pitchFamily="34" charset="0"/>
                        </a:rPr>
                        <a:t>income</a:t>
                      </a:r>
                    </a:p>
                  </a:txBody>
                  <a:tcPr marL="7620" marR="7620" marT="7620" marB="0" anchor="b">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u="none" strike="noStrike">
                          <a:effectLst/>
                          <a:latin typeface="Arial" panose="020B0604020202020204" pitchFamily="34" charset="0"/>
                          <a:cs typeface="Arial" panose="020B0604020202020204" pitchFamily="34" charset="0"/>
                        </a:rPr>
                        <a:t>77.5</a:t>
                      </a:r>
                      <a:endParaRPr lang="en-US" altLang="ko-KR" sz="14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u="none" strike="noStrike">
                          <a:effectLst/>
                          <a:latin typeface="Arial" panose="020B0604020202020204" pitchFamily="34" charset="0"/>
                          <a:cs typeface="Arial" panose="020B0604020202020204" pitchFamily="34" charset="0"/>
                        </a:rPr>
                        <a:t>27.7</a:t>
                      </a:r>
                      <a:endParaRPr lang="en-US" altLang="ko-KR" sz="14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u="none" strike="noStrike" dirty="0">
                          <a:effectLst/>
                          <a:latin typeface="Arial" panose="020B0604020202020204" pitchFamily="34" charset="0"/>
                          <a:cs typeface="Arial" panose="020B0604020202020204" pitchFamily="34" charset="0"/>
                        </a:rPr>
                        <a:t>10.7</a:t>
                      </a:r>
                      <a:endParaRPr lang="en-US" altLang="ko-KR"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u="none" strike="noStrike" dirty="0">
                          <a:effectLst/>
                          <a:latin typeface="Arial" panose="020B0604020202020204" pitchFamily="34" charset="0"/>
                          <a:cs typeface="Arial" panose="020B0604020202020204" pitchFamily="34" charset="0"/>
                        </a:rPr>
                        <a:t>-16.9</a:t>
                      </a:r>
                      <a:endParaRPr lang="en-US" altLang="ko-KR"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extLst>
                  <a:ext uri="{0D108BD9-81ED-4DB2-BD59-A6C34878D82A}">
                    <a16:rowId xmlns:a16="http://schemas.microsoft.com/office/drawing/2014/main" val="10009"/>
                  </a:ext>
                </a:extLst>
              </a:tr>
              <a:tr h="298206">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sz="1400" u="none" strike="noStrike" dirty="0">
                          <a:effectLst/>
                          <a:latin typeface="Arial" panose="020B0604020202020204" pitchFamily="34" charset="0"/>
                          <a:cs typeface="Arial" panose="020B0604020202020204" pitchFamily="34" charset="0"/>
                        </a:rPr>
                        <a:t>Lower middle income</a:t>
                      </a:r>
                      <a:endParaRPr lang="en-US"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u="none" strike="noStrike" dirty="0">
                          <a:effectLst/>
                          <a:latin typeface="Arial" panose="020B0604020202020204" pitchFamily="34" charset="0"/>
                          <a:cs typeface="Arial" panose="020B0604020202020204" pitchFamily="34" charset="0"/>
                        </a:rPr>
                        <a:t>64.9</a:t>
                      </a:r>
                      <a:endParaRPr lang="en-US" altLang="ko-KR"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u="none" strike="noStrike">
                          <a:effectLst/>
                          <a:latin typeface="Arial" panose="020B0604020202020204" pitchFamily="34" charset="0"/>
                          <a:cs typeface="Arial" panose="020B0604020202020204" pitchFamily="34" charset="0"/>
                        </a:rPr>
                        <a:t>28.8</a:t>
                      </a:r>
                      <a:endParaRPr lang="en-US" altLang="ko-KR" sz="14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u="none" strike="noStrike" dirty="0">
                          <a:effectLst/>
                          <a:latin typeface="Arial" panose="020B0604020202020204" pitchFamily="34" charset="0"/>
                          <a:cs typeface="Arial" panose="020B0604020202020204" pitchFamily="34" charset="0"/>
                        </a:rPr>
                        <a:t>11.8</a:t>
                      </a:r>
                      <a:endParaRPr lang="en-US" altLang="ko-KR"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u="none" strike="noStrike" dirty="0">
                          <a:effectLst/>
                          <a:latin typeface="Arial" panose="020B0604020202020204" pitchFamily="34" charset="0"/>
                          <a:cs typeface="Arial" panose="020B0604020202020204" pitchFamily="34" charset="0"/>
                        </a:rPr>
                        <a:t>-5.9</a:t>
                      </a:r>
                      <a:endParaRPr lang="en-US" altLang="ko-KR"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extLst>
                  <a:ext uri="{0D108BD9-81ED-4DB2-BD59-A6C34878D82A}">
                    <a16:rowId xmlns:a16="http://schemas.microsoft.com/office/drawing/2014/main" val="10010"/>
                  </a:ext>
                </a:extLst>
              </a:tr>
              <a:tr h="298206">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sz="1400" u="none" strike="noStrike" dirty="0">
                          <a:effectLst/>
                          <a:latin typeface="Arial" panose="020B0604020202020204" pitchFamily="34" charset="0"/>
                          <a:cs typeface="Arial" panose="020B0604020202020204" pitchFamily="34" charset="0"/>
                        </a:rPr>
                        <a:t>Upper middle income</a:t>
                      </a:r>
                      <a:endParaRPr lang="en-US"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u="none" strike="noStrike">
                          <a:effectLst/>
                          <a:latin typeface="Arial" panose="020B0604020202020204" pitchFamily="34" charset="0"/>
                          <a:cs typeface="Arial" panose="020B0604020202020204" pitchFamily="34" charset="0"/>
                        </a:rPr>
                        <a:t>51.9</a:t>
                      </a:r>
                      <a:endParaRPr lang="en-US" altLang="ko-KR" sz="14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u="none" strike="noStrike">
                          <a:effectLst/>
                          <a:latin typeface="Arial" panose="020B0604020202020204" pitchFamily="34" charset="0"/>
                          <a:cs typeface="Arial" panose="020B0604020202020204" pitchFamily="34" charset="0"/>
                        </a:rPr>
                        <a:t>32.6</a:t>
                      </a:r>
                      <a:endParaRPr lang="en-US" altLang="ko-KR" sz="14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u="none" strike="noStrike" dirty="0">
                          <a:effectLst/>
                          <a:latin typeface="Arial" panose="020B0604020202020204" pitchFamily="34" charset="0"/>
                          <a:cs typeface="Arial" panose="020B0604020202020204" pitchFamily="34" charset="0"/>
                        </a:rPr>
                        <a:t>14.9</a:t>
                      </a:r>
                      <a:endParaRPr lang="en-US" altLang="ko-KR"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u="none" strike="noStrike" dirty="0">
                          <a:effectLst/>
                          <a:latin typeface="Arial" panose="020B0604020202020204" pitchFamily="34" charset="0"/>
                          <a:cs typeface="Arial" panose="020B0604020202020204" pitchFamily="34" charset="0"/>
                        </a:rPr>
                        <a:t>0.6</a:t>
                      </a:r>
                      <a:endParaRPr lang="en-US" altLang="ko-KR"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extLst>
                  <a:ext uri="{0D108BD9-81ED-4DB2-BD59-A6C34878D82A}">
                    <a16:rowId xmlns:a16="http://schemas.microsoft.com/office/drawing/2014/main" val="10011"/>
                  </a:ext>
                </a:extLst>
              </a:tr>
              <a:tr h="298206">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sz="1400" u="none" strike="noStrike" dirty="0">
                          <a:effectLst/>
                          <a:latin typeface="Arial" panose="020B0604020202020204" pitchFamily="34" charset="0"/>
                          <a:cs typeface="Arial" panose="020B0604020202020204" pitchFamily="34" charset="0"/>
                        </a:rPr>
                        <a:t>High income</a:t>
                      </a:r>
                      <a:endParaRPr lang="en-US"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u="none" strike="noStrike" dirty="0">
                          <a:effectLst/>
                          <a:latin typeface="Arial" panose="020B0604020202020204" pitchFamily="34" charset="0"/>
                          <a:cs typeface="Arial" panose="020B0604020202020204" pitchFamily="34" charset="0"/>
                        </a:rPr>
                        <a:t>61.4</a:t>
                      </a:r>
                      <a:endParaRPr lang="en-US" altLang="ko-KR"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u="none" strike="noStrike" dirty="0">
                          <a:effectLst/>
                          <a:latin typeface="Arial" panose="020B0604020202020204" pitchFamily="34" charset="0"/>
                          <a:cs typeface="Arial" panose="020B0604020202020204" pitchFamily="34" charset="0"/>
                        </a:rPr>
                        <a:t>19.6</a:t>
                      </a:r>
                      <a:endParaRPr lang="en-US" altLang="ko-KR"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u="none" strike="noStrike">
                          <a:effectLst/>
                          <a:latin typeface="Arial" panose="020B0604020202020204" pitchFamily="34" charset="0"/>
                          <a:cs typeface="Arial" panose="020B0604020202020204" pitchFamily="34" charset="0"/>
                        </a:rPr>
                        <a:t>18.7</a:t>
                      </a:r>
                      <a:endParaRPr lang="en-US" altLang="ko-KR" sz="14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u="none" strike="noStrike" dirty="0">
                          <a:effectLst/>
                          <a:latin typeface="Arial" panose="020B0604020202020204" pitchFamily="34" charset="0"/>
                          <a:cs typeface="Arial" panose="020B0604020202020204" pitchFamily="34" charset="0"/>
                        </a:rPr>
                        <a:t>0.2</a:t>
                      </a:r>
                      <a:endParaRPr lang="en-US" altLang="ko-KR" sz="14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extLst>
                  <a:ext uri="{0D108BD9-81ED-4DB2-BD59-A6C34878D82A}">
                    <a16:rowId xmlns:a16="http://schemas.microsoft.com/office/drawing/2014/main" val="10012"/>
                  </a:ext>
                </a:extLst>
              </a:tr>
              <a:tr h="298206">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sz="1400" b="1" u="none" strike="noStrike" dirty="0">
                          <a:effectLst/>
                          <a:latin typeface="Arial" panose="020B0604020202020204" pitchFamily="34" charset="0"/>
                          <a:cs typeface="Arial" panose="020B0604020202020204" pitchFamily="34" charset="0"/>
                        </a:rPr>
                        <a:t>World</a:t>
                      </a:r>
                      <a:endParaRPr lang="en-US" sz="14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b="1" u="none" strike="noStrike" dirty="0">
                          <a:effectLst/>
                          <a:latin typeface="Arial" panose="020B0604020202020204" pitchFamily="34" charset="0"/>
                          <a:cs typeface="Arial" panose="020B0604020202020204" pitchFamily="34" charset="0"/>
                        </a:rPr>
                        <a:t>60.4</a:t>
                      </a:r>
                      <a:endParaRPr lang="en-US" altLang="ko-KR" sz="14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b="1" u="none" strike="noStrike" dirty="0">
                          <a:effectLst/>
                          <a:latin typeface="Arial" panose="020B0604020202020204" pitchFamily="34" charset="0"/>
                          <a:cs typeface="Arial" panose="020B0604020202020204" pitchFamily="34" charset="0"/>
                        </a:rPr>
                        <a:t>21.7</a:t>
                      </a:r>
                      <a:endParaRPr lang="en-US" altLang="ko-KR" sz="14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b="1" u="none" strike="noStrike" dirty="0">
                          <a:effectLst/>
                          <a:latin typeface="Arial" panose="020B0604020202020204" pitchFamily="34" charset="0"/>
                          <a:cs typeface="Arial" panose="020B0604020202020204" pitchFamily="34" charset="0"/>
                        </a:rPr>
                        <a:t>17.9</a:t>
                      </a:r>
                      <a:endParaRPr lang="en-US" altLang="ko-KR" sz="14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tc>
                  <a:txBody>
                    <a:bodyPr/>
                    <a:lstStyle>
                      <a:lvl1pPr marL="0" algn="l" defTabSz="914400" rtl="0" eaLnBrk="1" latinLnBrk="1" hangingPunct="1">
                        <a:defRPr sz="1800" kern="1200">
                          <a:solidFill>
                            <a:schemeClr val="dk1"/>
                          </a:solidFill>
                          <a:latin typeface="굴림"/>
                          <a:ea typeface="굴림"/>
                          <a:cs typeface=""/>
                        </a:defRPr>
                      </a:lvl1pPr>
                      <a:lvl2pPr marL="457200" algn="l" defTabSz="914400" rtl="0" eaLnBrk="1" latinLnBrk="1" hangingPunct="1">
                        <a:defRPr sz="1800" kern="1200">
                          <a:solidFill>
                            <a:schemeClr val="dk1"/>
                          </a:solidFill>
                          <a:latin typeface="굴림"/>
                          <a:ea typeface="굴림"/>
                          <a:cs typeface=""/>
                        </a:defRPr>
                      </a:lvl2pPr>
                      <a:lvl3pPr marL="914400" algn="l" defTabSz="914400" rtl="0" eaLnBrk="1" latinLnBrk="1" hangingPunct="1">
                        <a:defRPr sz="1800" kern="1200">
                          <a:solidFill>
                            <a:schemeClr val="dk1"/>
                          </a:solidFill>
                          <a:latin typeface="굴림"/>
                          <a:ea typeface="굴림"/>
                          <a:cs typeface=""/>
                        </a:defRPr>
                      </a:lvl3pPr>
                      <a:lvl4pPr marL="1371600" algn="l" defTabSz="914400" rtl="0" eaLnBrk="1" latinLnBrk="1" hangingPunct="1">
                        <a:defRPr sz="1800" kern="1200">
                          <a:solidFill>
                            <a:schemeClr val="dk1"/>
                          </a:solidFill>
                          <a:latin typeface="굴림"/>
                          <a:ea typeface="굴림"/>
                          <a:cs typeface=""/>
                        </a:defRPr>
                      </a:lvl4pPr>
                      <a:lvl5pPr marL="1828800" algn="l" defTabSz="914400" rtl="0" eaLnBrk="1" latinLnBrk="1" hangingPunct="1">
                        <a:defRPr sz="1800" kern="1200">
                          <a:solidFill>
                            <a:schemeClr val="dk1"/>
                          </a:solidFill>
                          <a:latin typeface="굴림"/>
                          <a:ea typeface="굴림"/>
                          <a:cs typeface=""/>
                        </a:defRPr>
                      </a:lvl5pPr>
                      <a:lvl6pPr marL="2286000" algn="l" defTabSz="914400" rtl="0" eaLnBrk="1" latinLnBrk="1" hangingPunct="1">
                        <a:defRPr sz="1800" kern="1200">
                          <a:solidFill>
                            <a:schemeClr val="dk1"/>
                          </a:solidFill>
                          <a:latin typeface="굴림"/>
                          <a:ea typeface="굴림"/>
                          <a:cs typeface=""/>
                        </a:defRPr>
                      </a:lvl6pPr>
                      <a:lvl7pPr marL="2743200" algn="l" defTabSz="914400" rtl="0" eaLnBrk="1" latinLnBrk="1" hangingPunct="1">
                        <a:defRPr sz="1800" kern="1200">
                          <a:solidFill>
                            <a:schemeClr val="dk1"/>
                          </a:solidFill>
                          <a:latin typeface="굴림"/>
                          <a:ea typeface="굴림"/>
                          <a:cs typeface=""/>
                        </a:defRPr>
                      </a:lvl7pPr>
                      <a:lvl8pPr marL="3200400" algn="l" defTabSz="914400" rtl="0" eaLnBrk="1" latinLnBrk="1" hangingPunct="1">
                        <a:defRPr sz="1800" kern="1200">
                          <a:solidFill>
                            <a:schemeClr val="dk1"/>
                          </a:solidFill>
                          <a:latin typeface="굴림"/>
                          <a:ea typeface="굴림"/>
                          <a:cs typeface=""/>
                        </a:defRPr>
                      </a:lvl8pPr>
                      <a:lvl9pPr marL="3657600" algn="l" defTabSz="914400" rtl="0" eaLnBrk="1" latinLnBrk="1" hangingPunct="1">
                        <a:defRPr sz="1800" kern="1200">
                          <a:solidFill>
                            <a:schemeClr val="dk1"/>
                          </a:solidFill>
                          <a:latin typeface="굴림"/>
                          <a:ea typeface="굴림"/>
                          <a:cs typeface=""/>
                        </a:defRPr>
                      </a:lvl9pPr>
                    </a:lstStyle>
                    <a:p>
                      <a:pPr algn="ctr" fontAlgn="b"/>
                      <a:r>
                        <a:rPr lang="en-US" altLang="ko-KR" sz="1400" b="1" u="none" strike="noStrike" dirty="0">
                          <a:effectLst/>
                          <a:latin typeface="Arial" panose="020B0604020202020204" pitchFamily="34" charset="0"/>
                          <a:cs typeface="Arial" panose="020B0604020202020204" pitchFamily="34" charset="0"/>
                        </a:rPr>
                        <a:t>-0.1</a:t>
                      </a:r>
                      <a:endParaRPr lang="en-US" altLang="ko-KR" sz="14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BBE0E3">
                        <a:tint val="20000"/>
                      </a:srgbClr>
                    </a:solidFill>
                  </a:tcPr>
                </a:tc>
                <a:extLst>
                  <a:ext uri="{0D108BD9-81ED-4DB2-BD59-A6C34878D82A}">
                    <a16:rowId xmlns:a16="http://schemas.microsoft.com/office/drawing/2014/main" val="10013"/>
                  </a:ext>
                </a:extLst>
              </a:tr>
            </a:tbl>
          </a:graphicData>
        </a:graphic>
      </p:graphicFrame>
      <p:sp>
        <p:nvSpPr>
          <p:cNvPr id="10" name="TextBox 1"/>
          <p:cNvSpPr txBox="1">
            <a:spLocks noChangeArrowheads="1"/>
          </p:cNvSpPr>
          <p:nvPr/>
        </p:nvSpPr>
        <p:spPr bwMode="auto">
          <a:xfrm>
            <a:off x="517525" y="5589588"/>
            <a:ext cx="7870825" cy="646112"/>
          </a:xfrm>
          <a:prstGeom prst="rect">
            <a:avLst/>
          </a:prstGeom>
          <a:noFill/>
          <a:ln w="9525">
            <a:solidFill>
              <a:srgbClr val="BBE0E3"/>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285750" indent="-285750" eaLnBrk="0" hangingPunct="0">
              <a:defRPr kumimoji="1" b="1">
                <a:solidFill>
                  <a:schemeClr val="tx1"/>
                </a:solidFill>
                <a:latin typeface="굴림" charset="-127"/>
                <a:ea typeface="굴림" charset="-127"/>
              </a:defRPr>
            </a:lvl1pPr>
            <a:lvl2pPr marL="742950" indent="-285750" eaLnBrk="0" hangingPunct="0">
              <a:defRPr kumimoji="1" b="1">
                <a:solidFill>
                  <a:schemeClr val="tx1"/>
                </a:solidFill>
                <a:latin typeface="굴림" charset="-127"/>
                <a:ea typeface="굴림" charset="-127"/>
              </a:defRPr>
            </a:lvl2pPr>
            <a:lvl3pPr marL="1143000" indent="-228600" eaLnBrk="0" hangingPunct="0">
              <a:defRPr kumimoji="1" b="1">
                <a:solidFill>
                  <a:schemeClr val="tx1"/>
                </a:solidFill>
                <a:latin typeface="굴림" charset="-127"/>
                <a:ea typeface="굴림" charset="-127"/>
              </a:defRPr>
            </a:lvl3pPr>
            <a:lvl4pPr marL="1600200" indent="-228600" eaLnBrk="0" hangingPunct="0">
              <a:defRPr kumimoji="1" b="1">
                <a:solidFill>
                  <a:schemeClr val="tx1"/>
                </a:solidFill>
                <a:latin typeface="굴림" charset="-127"/>
                <a:ea typeface="굴림" charset="-127"/>
              </a:defRPr>
            </a:lvl4pPr>
            <a:lvl5pPr marL="2057400" indent="-228600" eaLnBrk="0" hangingPunct="0">
              <a:defRPr kumimoji="1" b="1">
                <a:solidFill>
                  <a:schemeClr val="tx1"/>
                </a:solidFill>
                <a:latin typeface="굴림" charset="-127"/>
                <a:ea typeface="굴림" charset="-127"/>
              </a:defRPr>
            </a:lvl5pPr>
            <a:lvl6pPr marL="2514600" indent="-228600" eaLnBrk="0" fontAlgn="base" hangingPunct="0">
              <a:spcBef>
                <a:spcPct val="0"/>
              </a:spcBef>
              <a:spcAft>
                <a:spcPct val="0"/>
              </a:spcAft>
              <a:defRPr kumimoji="1" b="1">
                <a:solidFill>
                  <a:schemeClr val="tx1"/>
                </a:solidFill>
                <a:latin typeface="굴림" charset="-127"/>
                <a:ea typeface="굴림" charset="-127"/>
              </a:defRPr>
            </a:lvl6pPr>
            <a:lvl7pPr marL="2971800" indent="-228600" eaLnBrk="0" fontAlgn="base" hangingPunct="0">
              <a:spcBef>
                <a:spcPct val="0"/>
              </a:spcBef>
              <a:spcAft>
                <a:spcPct val="0"/>
              </a:spcAft>
              <a:defRPr kumimoji="1" b="1">
                <a:solidFill>
                  <a:schemeClr val="tx1"/>
                </a:solidFill>
                <a:latin typeface="굴림" charset="-127"/>
                <a:ea typeface="굴림" charset="-127"/>
              </a:defRPr>
            </a:lvl7pPr>
            <a:lvl8pPr marL="3429000" indent="-228600" eaLnBrk="0" fontAlgn="base" hangingPunct="0">
              <a:spcBef>
                <a:spcPct val="0"/>
              </a:spcBef>
              <a:spcAft>
                <a:spcPct val="0"/>
              </a:spcAft>
              <a:defRPr kumimoji="1" b="1">
                <a:solidFill>
                  <a:schemeClr val="tx1"/>
                </a:solidFill>
                <a:latin typeface="굴림" charset="-127"/>
                <a:ea typeface="굴림" charset="-127"/>
              </a:defRPr>
            </a:lvl8pPr>
            <a:lvl9pPr marL="3886200" indent="-228600" eaLnBrk="0" fontAlgn="base" hangingPunct="0">
              <a:spcBef>
                <a:spcPct val="0"/>
              </a:spcBef>
              <a:spcAft>
                <a:spcPct val="0"/>
              </a:spcAft>
              <a:defRPr kumimoji="1" b="1">
                <a:solidFill>
                  <a:schemeClr val="tx1"/>
                </a:solidFill>
                <a:latin typeface="굴림" charset="-127"/>
                <a:ea typeface="굴림" charset="-127"/>
              </a:defRPr>
            </a:lvl9pPr>
          </a:lstStyle>
          <a:p>
            <a:pPr eaLnBrk="1" fontAlgn="base" latinLnBrk="0" hangingPunct="1">
              <a:spcBef>
                <a:spcPct val="0"/>
              </a:spcBef>
              <a:spcAft>
                <a:spcPct val="0"/>
              </a:spcAft>
              <a:buFont typeface="Arial" charset="0"/>
              <a:buChar char="•"/>
              <a:defRPr/>
            </a:pPr>
            <a:r>
              <a:rPr lang="en-US" altLang="ko-KR" sz="1200" b="0" kern="0" smtClean="0">
                <a:solidFill>
                  <a:srgbClr val="000000"/>
                </a:solidFill>
                <a:latin typeface="Times New Roman" pitchFamily="18" charset="0"/>
                <a:cs typeface="Times New Roman" pitchFamily="18" charset="0"/>
              </a:rPr>
              <a:t>Classification of countries based on gross national income (GNI) per capita (GNI = GNP – depreciation – indirect taxes)</a:t>
            </a:r>
          </a:p>
          <a:p>
            <a:pPr eaLnBrk="1" fontAlgn="base" latinLnBrk="0" hangingPunct="1">
              <a:spcBef>
                <a:spcPct val="0"/>
              </a:spcBef>
              <a:spcAft>
                <a:spcPct val="0"/>
              </a:spcAft>
              <a:buFont typeface="Arial" charset="0"/>
              <a:buChar char="•"/>
              <a:defRPr/>
            </a:pPr>
            <a:r>
              <a:rPr lang="en-US" altLang="ko-KR" sz="1200" b="0" kern="0" smtClean="0">
                <a:solidFill>
                  <a:srgbClr val="000000"/>
                </a:solidFill>
                <a:latin typeface="Times New Roman" pitchFamily="18" charset="0"/>
                <a:cs typeface="Times New Roman" pitchFamily="18" charset="0"/>
              </a:rPr>
              <a:t>Low</a:t>
            </a:r>
            <a:r>
              <a:rPr lang="ko-KR" altLang="en-US" sz="1200" b="0" kern="0" smtClean="0">
                <a:solidFill>
                  <a:srgbClr val="000000"/>
                </a:solidFill>
                <a:latin typeface="Times New Roman" pitchFamily="18" charset="0"/>
                <a:cs typeface="Times New Roman" pitchFamily="18" charset="0"/>
              </a:rPr>
              <a:t> </a:t>
            </a:r>
            <a:r>
              <a:rPr lang="en-US" altLang="ko-KR" sz="1200" b="0" kern="0" smtClean="0">
                <a:solidFill>
                  <a:srgbClr val="000000"/>
                </a:solidFill>
                <a:latin typeface="Times New Roman" pitchFamily="18" charset="0"/>
                <a:cs typeface="Times New Roman" pitchFamily="18" charset="0"/>
              </a:rPr>
              <a:t>income: less than $1,035; lower middle income: $1,036 - $4,085; upper middle income: $4,086 - $12,615 ; high income: more than $12,616</a:t>
            </a:r>
            <a:endParaRPr lang="ko-KR" altLang="en-US" sz="1200" b="0" kern="0" smtClean="0">
              <a:solidFill>
                <a:srgbClr val="000000"/>
              </a:solidFill>
              <a:latin typeface="Times New Roman" pitchFamily="18" charset="0"/>
              <a:cs typeface="Times New Roman" pitchFamily="18" charset="0"/>
            </a:endParaRPr>
          </a:p>
        </p:txBody>
      </p:sp>
    </p:spTree>
    <p:extLst>
      <p:ext uri="{BB962C8B-B14F-4D97-AF65-F5344CB8AC3E}">
        <p14:creationId xmlns:p14="http://schemas.microsoft.com/office/powerpoint/2010/main" val="121380495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슬라이드 번호 개체 틀 2"/>
          <p:cNvSpPr>
            <a:spLocks noGrp="1"/>
          </p:cNvSpPr>
          <p:nvPr>
            <p:ph type="sldNum" sz="quarter" idx="2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latinLnBrk="1">
              <a:spcBef>
                <a:spcPct val="20000"/>
              </a:spcBef>
              <a:buFont typeface="Arial" panose="020B0604020202020204" pitchFamily="34" charset="0"/>
              <a:buChar char="•"/>
              <a:defRPr sz="3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20000"/>
              </a:spcBef>
              <a:buFont typeface="Arial" panose="020B0604020202020204" pitchFamily="34" charset="0"/>
              <a:buChar char="–"/>
              <a:defRPr sz="28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20000"/>
              </a:spcBef>
              <a:buFont typeface="Arial" panose="020B0604020202020204" pitchFamily="34" charset="0"/>
              <a:buChar char="•"/>
              <a:defRPr sz="24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9pPr>
          </a:lstStyle>
          <a:p>
            <a:pPr fontAlgn="base">
              <a:spcBef>
                <a:spcPct val="0"/>
              </a:spcBef>
              <a:spcAft>
                <a:spcPct val="0"/>
              </a:spcAft>
              <a:buFontTx/>
              <a:buNone/>
            </a:pPr>
            <a:fld id="{5D9F0919-74C4-42D4-8290-A17770EAEB99}" type="slidenum">
              <a:rPr lang="ko-KR" altLang="en-US" sz="1200" smtClean="0">
                <a:solidFill>
                  <a:srgbClr val="898989"/>
                </a:solidFill>
              </a:rPr>
              <a:pPr fontAlgn="base">
                <a:spcBef>
                  <a:spcPct val="0"/>
                </a:spcBef>
                <a:spcAft>
                  <a:spcPct val="0"/>
                </a:spcAft>
                <a:buFontTx/>
                <a:buNone/>
              </a:pPr>
              <a:t>22</a:t>
            </a:fld>
            <a:endParaRPr lang="ko-KR" altLang="en-US" sz="1200" smtClean="0">
              <a:solidFill>
                <a:srgbClr val="898989"/>
              </a:solidFill>
            </a:endParaRPr>
          </a:p>
        </p:txBody>
      </p:sp>
      <p:sp>
        <p:nvSpPr>
          <p:cNvPr id="58371" name="제목 8"/>
          <p:cNvSpPr>
            <a:spLocks noGrp="1"/>
          </p:cNvSpPr>
          <p:nvPr>
            <p:ph type="title"/>
          </p:nvPr>
        </p:nvSpPr>
        <p:spPr>
          <a:xfrm>
            <a:off x="755650" y="276225"/>
            <a:ext cx="8388350" cy="560388"/>
          </a:xfrm>
        </p:spPr>
        <p:txBody>
          <a:bodyPr/>
          <a:lstStyle/>
          <a:p>
            <a:pPr eaLnBrk="1" hangingPunct="1"/>
            <a:r>
              <a:rPr lang="en-US" altLang="ko-KR" sz="2600" smtClean="0"/>
              <a:t>GDP</a:t>
            </a:r>
            <a:r>
              <a:rPr lang="ko-KR" altLang="en-US" sz="2600" smtClean="0"/>
              <a:t> 대비 가계소비율</a:t>
            </a:r>
            <a:r>
              <a:rPr lang="en-US" altLang="ko-KR" sz="2600" smtClean="0"/>
              <a:t>: </a:t>
            </a:r>
            <a:r>
              <a:rPr lang="ko-KR" altLang="en-US" sz="2600" smtClean="0"/>
              <a:t>국제비교</a:t>
            </a:r>
          </a:p>
        </p:txBody>
      </p:sp>
      <p:sp>
        <p:nvSpPr>
          <p:cNvPr id="4" name="내용 개체 틀 3"/>
          <p:cNvSpPr>
            <a:spLocks noGrp="1"/>
          </p:cNvSpPr>
          <p:nvPr>
            <p:ph sz="half" idx="14"/>
          </p:nvPr>
        </p:nvSpPr>
        <p:spPr>
          <a:xfrm>
            <a:off x="446088" y="1052513"/>
            <a:ext cx="8302625" cy="431800"/>
          </a:xfrm>
        </p:spPr>
        <p:txBody>
          <a:bodyPr rtlCol="0">
            <a:normAutofit fontScale="92500"/>
          </a:bodyPr>
          <a:lstStyle/>
          <a:p>
            <a:pPr fontAlgn="auto">
              <a:spcAft>
                <a:spcPts val="0"/>
              </a:spcAft>
              <a:defRPr/>
            </a:pPr>
            <a:r>
              <a:rPr lang="ko-KR" altLang="en-US" dirty="0" smtClean="0"/>
              <a:t>중국의 </a:t>
            </a:r>
            <a:r>
              <a:rPr lang="ko-KR" altLang="en-US" dirty="0" err="1" smtClean="0"/>
              <a:t>가계소비율은</a:t>
            </a:r>
            <a:r>
              <a:rPr lang="ko-KR" altLang="en-US" dirty="0" smtClean="0"/>
              <a:t> 전세계적으로 유래가 없을 정도의 매우 낮은 수준</a:t>
            </a:r>
            <a:endParaRPr lang="ko-KR" altLang="en-US" dirty="0"/>
          </a:p>
        </p:txBody>
      </p:sp>
      <p:sp>
        <p:nvSpPr>
          <p:cNvPr id="58373" name="텍스트 개체 틀 5"/>
          <p:cNvSpPr>
            <a:spLocks noGrp="1"/>
          </p:cNvSpPr>
          <p:nvPr>
            <p:ph type="body" idx="16"/>
          </p:nvPr>
        </p:nvSpPr>
        <p:spPr>
          <a:xfrm>
            <a:off x="684213" y="1636713"/>
            <a:ext cx="3600450" cy="423862"/>
          </a:xfrm>
        </p:spPr>
        <p:txBody>
          <a:bodyPr/>
          <a:lstStyle/>
          <a:p>
            <a:pPr algn="ctr"/>
            <a:r>
              <a:rPr lang="ko-KR" altLang="en-US" smtClean="0"/>
              <a:t>고도성장기 한</a:t>
            </a:r>
            <a:r>
              <a:rPr lang="en-US" altLang="ko-KR" smtClean="0"/>
              <a:t>-</a:t>
            </a:r>
            <a:r>
              <a:rPr lang="ko-KR" altLang="en-US" smtClean="0"/>
              <a:t>일과의 비교</a:t>
            </a:r>
          </a:p>
        </p:txBody>
      </p:sp>
      <p:sp>
        <p:nvSpPr>
          <p:cNvPr id="58374" name="텍스트 개체 틀 6"/>
          <p:cNvSpPr>
            <a:spLocks noGrp="1"/>
          </p:cNvSpPr>
          <p:nvPr>
            <p:ph type="body" idx="17"/>
          </p:nvPr>
        </p:nvSpPr>
        <p:spPr>
          <a:xfrm>
            <a:off x="4932363" y="1636713"/>
            <a:ext cx="3600450" cy="423862"/>
          </a:xfrm>
        </p:spPr>
        <p:txBody>
          <a:bodyPr/>
          <a:lstStyle/>
          <a:p>
            <a:pPr algn="ctr"/>
            <a:r>
              <a:rPr lang="ko-KR" altLang="en-US" smtClean="0"/>
              <a:t>국가별 가계소비율</a:t>
            </a:r>
          </a:p>
        </p:txBody>
      </p:sp>
      <p:pic>
        <p:nvPicPr>
          <p:cNvPr id="58375" name="Picture 2" descr="http://www.imf.org/external/pubs/ft/fandd/2012/09/images/barnett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213" y="2054225"/>
            <a:ext cx="3600450" cy="408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376" name="Picture 4" descr="http://www.imf.org/external/pubs/ft/fandd/2012/09/images/barnett2a.jpg"/>
          <p:cNvPicPr>
            <a:picLocks noChangeAspect="1" noChangeArrowheads="1"/>
          </p:cNvPicPr>
          <p:nvPr/>
        </p:nvPicPr>
        <p:blipFill>
          <a:blip r:embed="rId3">
            <a:extLst>
              <a:ext uri="{28A0092B-C50C-407E-A947-70E740481C1C}">
                <a14:useLocalDpi xmlns:a14="http://schemas.microsoft.com/office/drawing/2010/main" val="0"/>
              </a:ext>
            </a:extLst>
          </a:blip>
          <a:srcRect l="8604" t="2016" b="3098"/>
          <a:stretch>
            <a:fillRect/>
          </a:stretch>
        </p:blipFill>
        <p:spPr bwMode="auto">
          <a:xfrm>
            <a:off x="4859338" y="2054225"/>
            <a:ext cx="3673475" cy="415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1882791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슬라이드 번호 개체 틀 3"/>
          <p:cNvSpPr>
            <a:spLocks noGrp="1"/>
          </p:cNvSpPr>
          <p:nvPr>
            <p:ph type="sldNum" sz="quarter" idx="11"/>
          </p:nvPr>
        </p:nvSpPr>
        <p:spPr/>
        <p:txBody>
          <a:bodyPr/>
          <a:lstStyle/>
          <a:p>
            <a:pPr>
              <a:defRPr/>
            </a:pPr>
            <a:fld id="{1ADBFC4C-F3B8-4B3B-B2E1-1A563A8FE07F}" type="slidenum">
              <a:rPr lang="ko-KR" altLang="en-US" smtClean="0"/>
              <a:pPr>
                <a:defRPr/>
              </a:pPr>
              <a:t>23</a:t>
            </a:fld>
            <a:endParaRPr lang="ko-KR" altLang="en-US"/>
          </a:p>
        </p:txBody>
      </p:sp>
      <p:pic>
        <p:nvPicPr>
          <p:cNvPr id="1026" name="Picture 2" descr="Reuters Graphic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548680"/>
            <a:ext cx="7478145" cy="52663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611560" y="6413698"/>
            <a:ext cx="7374070" cy="307777"/>
          </a:xfrm>
          <a:prstGeom prst="rect">
            <a:avLst/>
          </a:prstGeom>
          <a:noFill/>
        </p:spPr>
        <p:txBody>
          <a:bodyPr wrap="none" rtlCol="0">
            <a:spAutoFit/>
          </a:bodyPr>
          <a:lstStyle/>
          <a:p>
            <a:r>
              <a:rPr lang="en-US" altLang="ko-KR" sz="1400" dirty="0" smtClean="0">
                <a:latin typeface="Arial" panose="020B0604020202020204" pitchFamily="34" charset="0"/>
                <a:cs typeface="Arial" panose="020B0604020202020204" pitchFamily="34" charset="0"/>
              </a:rPr>
              <a:t>Source: “China’s growth model pushes Beijing into more trade conflicts,” Reuters, 24/01/29</a:t>
            </a:r>
            <a:endParaRPr lang="ko-KR" altLang="en-US"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7288033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제목 1"/>
          <p:cNvSpPr>
            <a:spLocks noGrp="1"/>
          </p:cNvSpPr>
          <p:nvPr>
            <p:ph type="title"/>
          </p:nvPr>
        </p:nvSpPr>
        <p:spPr>
          <a:xfrm>
            <a:off x="755650" y="276225"/>
            <a:ext cx="8388350" cy="560388"/>
          </a:xfrm>
        </p:spPr>
        <p:txBody>
          <a:bodyPr/>
          <a:lstStyle/>
          <a:p>
            <a:r>
              <a:rPr lang="en-US" altLang="ko-KR" dirty="0" smtClean="0"/>
              <a:t>Overinvestment </a:t>
            </a:r>
            <a:endParaRPr lang="ko-KR" altLang="en-US" dirty="0" smtClean="0"/>
          </a:p>
        </p:txBody>
      </p:sp>
      <p:sp>
        <p:nvSpPr>
          <p:cNvPr id="57348" name="슬라이드 번호 개체 틀 3"/>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latinLnBrk="1">
              <a:spcBef>
                <a:spcPct val="20000"/>
              </a:spcBef>
              <a:buFont typeface="Arial" panose="020B0604020202020204" pitchFamily="34" charset="0"/>
              <a:buChar char="•"/>
              <a:defRPr sz="3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20000"/>
              </a:spcBef>
              <a:buFont typeface="Arial" panose="020B0604020202020204" pitchFamily="34" charset="0"/>
              <a:buChar char="–"/>
              <a:defRPr sz="28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20000"/>
              </a:spcBef>
              <a:buFont typeface="Arial" panose="020B0604020202020204" pitchFamily="34" charset="0"/>
              <a:buChar char="•"/>
              <a:defRPr sz="24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9pPr>
          </a:lstStyle>
          <a:p>
            <a:pPr fontAlgn="base">
              <a:spcBef>
                <a:spcPct val="0"/>
              </a:spcBef>
              <a:spcAft>
                <a:spcPct val="0"/>
              </a:spcAft>
              <a:buFontTx/>
              <a:buNone/>
            </a:pPr>
            <a:fld id="{A345A5D2-1EF1-4588-95DE-63E5F74ECF67}" type="slidenum">
              <a:rPr lang="ko-KR" altLang="en-US" sz="1200" smtClean="0">
                <a:solidFill>
                  <a:srgbClr val="898989"/>
                </a:solidFill>
              </a:rPr>
              <a:pPr fontAlgn="base">
                <a:spcBef>
                  <a:spcPct val="0"/>
                </a:spcBef>
                <a:spcAft>
                  <a:spcPct val="0"/>
                </a:spcAft>
                <a:buFontTx/>
                <a:buNone/>
              </a:pPr>
              <a:t>24</a:t>
            </a:fld>
            <a:endParaRPr lang="ko-KR" altLang="en-US" sz="1200" smtClean="0">
              <a:solidFill>
                <a:srgbClr val="898989"/>
              </a:solidFill>
            </a:endParaRPr>
          </a:p>
        </p:txBody>
      </p:sp>
      <p:pic>
        <p:nvPicPr>
          <p:cNvPr id="7" name="그림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148064" y="1142402"/>
            <a:ext cx="2176463" cy="2392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그림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27584" y="1124744"/>
            <a:ext cx="3701432" cy="2410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351" name="그림 2"/>
          <p:cNvPicPr>
            <a:picLocks noChangeAspect="1"/>
          </p:cNvPicPr>
          <p:nvPr/>
        </p:nvPicPr>
        <p:blipFill rotWithShape="1">
          <a:blip r:embed="rId5">
            <a:extLst>
              <a:ext uri="{28A0092B-C50C-407E-A947-70E740481C1C}">
                <a14:useLocalDpi xmlns:a14="http://schemas.microsoft.com/office/drawing/2010/main" val="0"/>
              </a:ext>
            </a:extLst>
          </a:blip>
          <a:srcRect l="68420" t="23651" r="7870" b="32501"/>
          <a:stretch/>
        </p:blipFill>
        <p:spPr bwMode="auto">
          <a:xfrm>
            <a:off x="683569" y="3731778"/>
            <a:ext cx="4032448" cy="2098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Chart: Car production capacity in use, percentage | US-China Business  Council"/>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t="3985" r="4176" b="5520"/>
          <a:stretch/>
        </p:blipFill>
        <p:spPr bwMode="auto">
          <a:xfrm>
            <a:off x="5076056" y="3636008"/>
            <a:ext cx="2808312" cy="2304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704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735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제목 8"/>
          <p:cNvSpPr>
            <a:spLocks noGrp="1"/>
          </p:cNvSpPr>
          <p:nvPr>
            <p:ph type="title"/>
          </p:nvPr>
        </p:nvSpPr>
        <p:spPr/>
        <p:txBody>
          <a:bodyPr/>
          <a:lstStyle/>
          <a:p>
            <a:r>
              <a:rPr lang="ko-KR" altLang="en-US" sz="2600" dirty="0" smtClean="0"/>
              <a:t>자본의 </a:t>
            </a:r>
            <a:r>
              <a:rPr lang="ko-KR" altLang="en-US" sz="2600" dirty="0" err="1" smtClean="0"/>
              <a:t>한계생산성</a:t>
            </a:r>
            <a:r>
              <a:rPr lang="ko-KR" altLang="en-US" sz="2600" dirty="0" smtClean="0"/>
              <a:t> 감소</a:t>
            </a:r>
            <a:endParaRPr lang="ko-KR" altLang="en-US" sz="2600" dirty="0"/>
          </a:p>
        </p:txBody>
      </p:sp>
      <p:sp>
        <p:nvSpPr>
          <p:cNvPr id="8" name="슬라이드 번호 개체 틀 7"/>
          <p:cNvSpPr>
            <a:spLocks noGrp="1"/>
          </p:cNvSpPr>
          <p:nvPr>
            <p:ph type="sldNum" sz="quarter" idx="11"/>
          </p:nvPr>
        </p:nvSpPr>
        <p:spPr/>
        <p:txBody>
          <a:bodyPr/>
          <a:lstStyle/>
          <a:p>
            <a:pPr>
              <a:defRPr/>
            </a:pPr>
            <a:fld id="{F6E402BA-23AE-4750-A4C6-B3FE58EE4116}" type="slidenum">
              <a:rPr lang="ko-KR" altLang="en-US" smtClean="0"/>
              <a:pPr>
                <a:defRPr/>
              </a:pPr>
              <a:t>25</a:t>
            </a:fld>
            <a:endParaRPr lang="ko-KR" altLang="en-US"/>
          </a:p>
        </p:txBody>
      </p:sp>
      <p:pic>
        <p:nvPicPr>
          <p:cNvPr id="11" name="Picture 2" descr="Image result for capital output ratio chin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67744" y="908720"/>
            <a:ext cx="4752528" cy="52115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3614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제목 1"/>
          <p:cNvSpPr>
            <a:spLocks noGrp="1"/>
          </p:cNvSpPr>
          <p:nvPr>
            <p:ph type="title"/>
          </p:nvPr>
        </p:nvSpPr>
        <p:spPr>
          <a:xfrm>
            <a:off x="755650" y="276225"/>
            <a:ext cx="8388350" cy="560388"/>
          </a:xfrm>
        </p:spPr>
        <p:txBody>
          <a:bodyPr/>
          <a:lstStyle/>
          <a:p>
            <a:r>
              <a:rPr lang="ko-KR" altLang="en-US" smtClean="0"/>
              <a:t>부채 증가</a:t>
            </a:r>
          </a:p>
        </p:txBody>
      </p:sp>
      <p:sp>
        <p:nvSpPr>
          <p:cNvPr id="53251" name="슬라이드 번호 개체 틀 3"/>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latinLnBrk="1">
              <a:spcBef>
                <a:spcPct val="20000"/>
              </a:spcBef>
              <a:buFont typeface="Arial" panose="020B0604020202020204" pitchFamily="34" charset="0"/>
              <a:buChar char="•"/>
              <a:defRPr sz="3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20000"/>
              </a:spcBef>
              <a:buFont typeface="Arial" panose="020B0604020202020204" pitchFamily="34" charset="0"/>
              <a:buChar char="–"/>
              <a:defRPr sz="28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20000"/>
              </a:spcBef>
              <a:buFont typeface="Arial" panose="020B0604020202020204" pitchFamily="34" charset="0"/>
              <a:buChar char="•"/>
              <a:defRPr sz="24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9pPr>
          </a:lstStyle>
          <a:p>
            <a:pPr fontAlgn="base">
              <a:spcBef>
                <a:spcPct val="0"/>
              </a:spcBef>
              <a:spcAft>
                <a:spcPct val="0"/>
              </a:spcAft>
              <a:buFontTx/>
              <a:buNone/>
            </a:pPr>
            <a:fld id="{25950DAD-EEA3-42E6-B493-642ABB51FBAB}" type="slidenum">
              <a:rPr lang="ko-KR" altLang="en-US" sz="1200" smtClean="0">
                <a:solidFill>
                  <a:srgbClr val="898989"/>
                </a:solidFill>
              </a:rPr>
              <a:pPr fontAlgn="base">
                <a:spcBef>
                  <a:spcPct val="0"/>
                </a:spcBef>
                <a:spcAft>
                  <a:spcPct val="0"/>
                </a:spcAft>
                <a:buFontTx/>
                <a:buNone/>
              </a:pPr>
              <a:t>26</a:t>
            </a:fld>
            <a:endParaRPr lang="ko-KR" altLang="en-US" sz="1200" smtClean="0">
              <a:solidFill>
                <a:srgbClr val="898989"/>
              </a:solidFill>
            </a:endParaRPr>
          </a:p>
        </p:txBody>
      </p:sp>
      <p:pic>
        <p:nvPicPr>
          <p:cNvPr id="53252" name="Picture 2" descr="http://img.yonhapnews.co.kr/etc/graphic/YH/2016/06/13/GYH2016061300010004400_P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1" y="1196753"/>
            <a:ext cx="4106208" cy="4248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AutoShape 2" descr="data:image/png;base64,/9j/4AAQSkZJRgABAQEAYABgAAD/2wBDAAoHBwkHBgoJCAkLCwoMDxkQDw4ODx4WFxIZJCAmJSMgIyIoLTkwKCo2KyIjMkQyNjs9QEBAJjBGS0U+Sjk/QD3/2wBDAQsLCw8NDx0QEB09KSMpPT09PT09PT09PT09PT09PT09PT09PT09PT09PT09PT09PT09PT09PT09PT09PT09PT3/wAARCAEPAWQ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2aiiigAooooAKYJY2baHUt6A80+uMvbOW7vb+Kzhk+0LfRusg6INgyc0dQOvM0Y3ZkUbTg89DS+bGdvzr8xwOeprjpNNuH0giW3vJLxFEbqB8rHdkkc89zV1tKWDVJY1tJhbSxK0Jj6Rvkk59OTmgDozNGCwMi5X73PSobnUba0jWSaUBWfYCOea5d9Nmk0qQS29494kboVC/K5JPPXn1FJeafL5dxs0+4MazRSKu3qNmGxz60LcHsdi0iIm9mCr6k8VUvdSFtPBbxR+dPNkqgYLwMZOT9aqanFI91p8ywyPaxh/MiA5BK/LkfmPxrK0bTbu3vNNN5bysU88lyMiMFsqCfpQtwN6fVVjuXt4YnnljXdIF6KPc+vtUJ16PzYUS3mcyxGYYHO0HB49faqnl3OnapqTCCaRLsB45IlztIGMGoYPtsOp2FxdWtzKy2jrIyICAxIOOvtR/X5gzRk1+DyraSCN5hcOY1A4IYZJBHY8Gren6hBqdqJ7ZiUJwQRgg+hrnG0u7U2hMU6ma/e4fycZhUqQMn8vzrpbKygsLZYLdNqD9T6mhbA99CxRRRQAUUUUAFFFFABRRRQAUUUUAFFFFABRRRQAUUUUAFFFFABRRRQAUUUUAFFFFABRRRQAUUUUAFFFFABVOPVbKWdoUuE3qCSDkDjrg9D07VbPArjL2KPUb+CKxUOk8MkarjBtCVPJA6ZPrR1A6eLV7KdJHS4XbGu5iQRgevPapLTULa+LC3l3FeSCpU/ka5260a/1FCTAIDHarCFLg+YwOccdq1LK2uZdbe/ng+zoLcQhCwJY5znj0piL2ozPb6bcyxnDpGzKffFY2m6JO1st0mpzrJcqskmAOSQK1dY/5A95/1xb+VO0r/kE2n/XFP5CkMqf2Ref9Ba4/75FH9kXn/QWuP++RWrWZ9v1CG6t47q0t1jnk8sNHOWI4J6FR6Um7Eymo7jf7IvP+gtcf98ij+yLz/oLXH/fIqPUdfayu5oVihxCoY+bNsaTIzhBg7v8AGrF9q/2I2Z+zSSC5z8q4DLhc9DgfrS50R7aGuuxH/ZF5/wBBa4/75FH9kXn/AEFrj/vkUJrm/Sb29+zlfszMPLZhk4APOMgdfem6d4ih1PUBbQRMB5RkLMynoQMYBPrRzq9g9tC6V9x39kXn/QWuP++RR/ZF5/0Frj/vkVrUVRqZP9kXn/QWuP8AvkUf2Ref9Ba4/wC+RWtRQBk/2Ref9Ba4/wC+RR/ZF5/0Frj/AL5Fa1FAGT/ZF5/0Frj/AL5FH9kXn/QWuP8AvkVrUUAZP9kXn/QWuP8AvkUf2Ref9Ba4/wC+RWtRQBk/2Ref9Ba4/wC+RR/ZF5/0Frj/AL5Fa1FAGT/ZF5/0Frj/AL5FH9kXn/QWuP8AvkVrUUAZP9kXn/QWuP8AvkUf2Ref9Ba4/wC+RWtRQBk/2Ref9Ba4/wC+RR/ZF5/0Frj/AL5Fa1FAGT/ZF5/0Frj/AL5FH9kXn/QWuP8AvkVrUUAZP9kXn/QWuP8AvkUf2Ref9Ba4/wC+RWtRQBk/2Ref9Ba4/wC+RR/ZF5/0Frj/AL5Fa1FAGT/ZF5/0Frj/AL5FH9kXn/QWuP8AvkVrUUAZP9kXn/QWuP8AvkUf2Ref9Ba4/wC+RWtRQBk/2Ref9Ba4/wC+RR/ZF5/0Frj/AL5FWNX1NdIsGunjaQKQNqnB5rA/4T+3/wCfGb/vsVEqkYuzZnKrGLs2bGjNcLcX9tcXDTiCVVRmGDgoD/M1q1ieHrtb+fUblVKCWRG2nqP3a1t1adzRO+oUUUUAFNCKpJVQCepAp1FABRRRQBS1j/kD3n/XFv5U7Sv+QTaf9cU/kKbrH/IHvP8Ari38qdpX/IJtP+uKfyFAE9xEk8EkUi7kZSCvrXH6fbxzXVl5lpEWd/3kf2SZDFwTneWx1ArtKTNQ43dzGrRVRpvochrVnONSnMct5HhQ0KgSyCRjycEHCelaep6ZK+kh0cnyIS4gmiWcl8Z6sCfat2il7NWZKw8byfcwXsJ7HQpzHPISE8xY4IUjOccjCrzn6dqj0RRJdtuvL5nV2ZUeIorJ2ySg5/GuioquXW4/YJNNPb+u4UUUVRuFFFFABRRRQAUUUUAFFFFABRRRQAUUUUAFFFFABRRRQAUUUUAFFFFABRRRQAVWk1G0ikKSXEauvUFuRVmvLPEP/IevP+ulZ1J8iuY1qjpq56SNStXVzHOjlFLEKcnArE/4TnT/APnnN+Vcx4Y/5CM3/XvJ/Ksc9TWEq8rJowliJWTR2uua1b6z4auXt1cCORFO4etcVWzZ/wDIpaj/ANd46xqzqScrNmNWTlZs7/wX/wAet1/vR/8Aota6Wua8F/8AHrdf70f/AKLWulrtj8KPRh8KCiiiqKCiiuUkuLY69Hsmu4minPmO0Eh8zPYHG3b70dQ6HV0Vxc/2i389II1a5uIDMs8ErMWXd83B4Bx6VraQFGsyCxWVbHyBuDhgPMz23c9KAeho6x/yB7z/AK4t/KnaV/yCbT/rin8hTdY/5A95/wBcW/lTtK/5BNp/1xT+QoAtHoaymMyxylWlwwyhc9V/x/pWtVKawMsrtvXDkHJXLL9D2rhxtKpUS5PPrbc2pSSepHdzMl18k20BMECRRz9DVmyObSPLh2AwxDbufrTprdZgvABDBskdcVKFCjCgAe1VSozjWlNvT/MUppwSQtFFFdhkFFFFABRRRQAUUUUAFFFFABRRRQAUUUUAFFFFABRRRQAUUUUAFFFFABRRWZrmsLotokzRGTc+3ANJtJXYm1FXZp1xvirXtQ07VxDaT+XH5YbG0Hnn1FP/AOE+j/59H/MVkeMJRPq0UoGBJbo2D2zmsKlROPus5q1VOHusl0rxNqtxqtrDLc7o3lVWGxeQT9KzfEP/ACH7z/rpTNE/5Dll/wBdl/nT/EP/ACH7z/rpWDbcNe5zOTcNX1J/DH/IRm/695P5Vjnqa2PDH/IRm/695P5Vjnqal/CiX8K+Zs2f/Ipaj/13jrGrasAD4U1HP/PeOsvYvpWdWqoWT7HoUMuqYmmpxaR3Pgv/AI9br/ej/wDRa10tc34NAFvdgdN8f/ota6SvTg7xTNeVw919AoooqgCkIyMHpS0UAVbXTbWzdnt4QjEYzknA9BnoPpVnpS0UAUtY/wCQPef9cW/lTtK/5BNp/wBcU/kKbrH/ACB7z/ri38qdpX/IJtP+uKfyFAFuikyBXEX5la21Wa0vby7soQkY82UFXl8xSQhwOAOM+pPpWtKl7R2vYTdjuKK4nxZe3KNm2nukla3Zrq2yZI4lKEAEIDgknrnHy56VteEyTpk2ST/pMnU+9VKg40+e4ubWxuUUUVgUFFFFABRRRQAUUUUAFFFFABRRRQAUUUUAFFFFABRRRQAUUUUAFFFZviIkeHr4g4PlHpSbsribsrmhvX+8PzrmfHRB0iEg5Hm/0rhfNk/vv/30a2pWLeC4txJP2o9T7VzOtzxascjr+0i42MKtrxP/AMflp/16R/1rGI4rd8RgG6tTj/l1jrmlNRg2GEw0sQ3BOxQ0T/kOWX/XZf51Y19F/t284/5aUzRlH9tWXH/LZf51Lr//ACHLv/rpWE6vNSuu57ODwCoycalpX1JPDaL/AGhNx/y7yfyrJ8tfStjw3/x/zf8AXvJ/KsmspTlyR17/AKHYsNR52uRdOiNWyUL4W1DH/PeOsqta0/5FbUP+u0dZNKq7qN+36s1oxjHmjFWV/wBEdx4O/wBRd/78f/ota6Sub8Hf6i7/AN+P/wBFrXSV7tL4F6HiVfjfqFFFFWQFFJWBceILqxlH2q1UoY3kZY87ogASN3bnFAHQUVz03iK4sUYXkMRd4BNEI845ONpzV6zv7k6m1jerF5vlCZWiyBjOCOaAuTax/wAge8/64t/KnaV/yCbT/rin8hTdY/5A95/1xb+VO0r/AJBNp/1xT+QoAtVTvtLivNMaxTEERK48tQAuGB4H4VdopqTi7oCvcWUNzb3MTIE+0oUkdAAxBGOv0qLS9NTS7d4Y5GdWlaTLDpk9KtGaMIrmRArHAJYYNKZEG7LKNoy3PT60+d2tfQLDqKbvXIG4ZboM9aQyxrnc6jBwcnvUjsx9FICCARyDS0CCiiigAooooAKKKKACiiigAooooAKKzPEGqvo+mG5ijV23hcN05rl/+E+vP+fWD9f8azlUjF2ZlOtGDszu6K4rXfEN79gsLi3k8gzBtyqMjj61jJ4m1UyKPtjckdh/hUuvFOxEsRFOx6dSMdqk+gzWDqXi2202+ktZIZGdMZI6cjNNsfF1rqV0trHDIrSAgE9OlX7SN7XNPawva+pmyePHSR1+xr8rEffqY+IDrnh7VQ0Ai8qHsc5zXFz/APHxJ/vn+dbugjOg60P+mQ/rXKqsne77nLSnOpPkvuc/W8P+RNi/6+j/ACrH8sVtMoXwfHj/AJ+j/KuT2qlGSXY9PC5fVw9WM52sYxAxWx4k/wCPu1/69Y6xz0rY8Sf8fdr/ANesdc8f4cvke1JJTj8ypo3/ACGrP/rsv86k1/8A5Dl3/wBdKj0b/kNWf/XZf51Jr3OuXf8A10p/8ufn+gv+Xvy/Um8N/wDH/N/17yfyrJrW8Of8f8v/AF7yfyrJpS/hx+f6Dj/El8v1Na0/5FbUP+u0dZNSandS2fgLUprd9kguYsHFef8A/CSan/z8f+Oj/Cu+jltXE04zg1bz9TiqY6nh6koST/pHung7/UXf+/H/AOi1rpK5D4cTPcaLJLK253MZJ/7ZrXX16EYOCUX0POlJSbkuoUUUUxCVkJ4djVpN9/fyxyZ3xSSgq2eoPGa2KKAMkeHbVkkWZ5pt0QhBdslVHIA4qxZ6XHaXLXDSyzTMgTfIckKO1XqKAKWsf8ge8/64t/KnaV/yCbT/AK4p/IU3WP8AkD3n/XFv5U7Sv+QTaf8AXFP5CgC3XPTxR3XiaMWctyXgbzLthO/lqNuFTbnbknBx6D3roaTaBnAAz1x3qZRua0qns7tdVY4ia2U+GNIuJFtJIVgMGy6Yqis+Ar5weRj9eoqazREstajk1MX5kt4oTPFGZCCUZRkIDnr7n1rel0C3l0eDThLMkcBVkcbS2VORnIIP5U/StGj0qS4kSeWZ59u4yBR06YCgDvWfI7noSxcHCWut9P8AwJPt/Xmcv4fMa63bO0zv5KNBgJdP8x29TIMJ09utZt/Ink37RzXVyXu98SysMSp5bL5i8DPIIz6AV6Ha2cdo1w0bMTPKZW3HoSAOPbiotR0q21O2WCdSFU5UocEHBH9TSdJuI44+Cq8zTtp/n2JdP/5B1t/1yX+QqxTIYhBDHEuSqKFGfan1ueVJ3bYUUUUCCikIyKNvuaAFopMdeTzQOBQAtFFFABRRRQBzvjj/AJF4/wDXZK88r0Pxx/yLx/67JXnlcVf4zz8T8Zuaz/yA9L+j1jR/61P94fzra1gFtD0vAzw9Y0aN5icfxD+dZTlFS1Y5UKsnzRi2vRmr4s/5GS6/4D/6CKZ4Y/5D9t/wL+RqTxWpPiO64/u/+gimeGVI1+247n+RqnJe036j9jU9pfldr9jPnjbz5On3z/OtvQVK6HrOf+eQ/rWTN/r5P98/zrZ0T/kBaz/1yH9a5adWUpWfn+R7v9nUaNqkb3TX5mHWzJ/yJ8X/AF8n+VY1Wdb1M6V4Ht5fL3hrsqRn2qMNTlVk4R3aO3ETjTipS2TKp6Vb8XavZ2WpW0NxLsf7JGefQ5rjT4yGD/ov/j1T/EmQza3YSEYL6dC2Pzr08Jlc23CurJ+hwYnMYJKVF3aN3QtesJdesI45wzvcIoAHckVy/ja7uIvGWqIkzqomOAD7VT8If8jhpH/X3H/6EKm8df8AI7ar/wBdz/IV62GwVPDycY637nm4jFzrpSeluxo/D+7nk1253zO22ynIyeh2msP/AISPUhkfaD+Va/w8/wCQ7df9eM//AKAa5U9T9a6HQpTm+aKfyMFWqRj7smdnbX9xf/DXW2uZC5W7gA9q4uus0r/kmWu/9fkFcnV0oxheMVZXJqScmnJ3Z738Mv8AkX2/7Z/+i1rsq434Zf8AIvt/2z/9FrXZV5dT4mdkfhQUUUVBQUUVUl1K3h1CGyct50wJUY44GaALdFZa+ILRjPuWZEhBLSOmFP0PerFnqcN7K0SrLHKqhikq7Wwe+PSgBNY/5A95/wBcW/lTtK/5BNp/1xT+Qpusf8ge8/64t/KnaV/yCbT/AK4p/IUAW6KKKACiiigAooooAKRmCqWPQDJrIvPFOnWN3JbzO/mRnDYXNNt/Eun6i729u7+YyMQGXHQVPPHa5HtI3tcifxlpkcjIWkypIPyHtUkfimyntLmeASP9nQMy4xkZxXnd1zdzf9dG/nWpo3/IJ1f/AK4L/wChVzKtJuxyxrzbsb3/AAn9t/z5T/8AfQq9/wAJbbLpUV88EqrJIYwvBIIrzqtmf/kTrP8A6+X/AJUo1pu5Ma83c6T/AITux/54zVX17xVd6fqHlWyx+WUVgWHPIzXFDqK2fFP/ACFE/wCuMf8A6CKPaycWL283F6mhZeMtQnvreJ1i2ySKp47E4qLWPEuq2usXcMN1tjjkKquxTgflWJpn/IVs/wDrun/oQqfX/wDkP33/AF2NTzy5dyfaTcL3N3w/4j1C4ubg3U3mpHA0gXaByPoKb/wn11/z6Q/mazPDf+uvv+vV/wCVY9HtJKK1H7WairM63UNZk1vwvNLLEkZjuEXC9+M1zJUY6CtS0/5E+7/6+0/lWWelcWKk3NPyPo8tSnQTkrs2dWGNF0zHo1ZCf6xP94fzrX1f/kDaZ9GrIT/WJ/vD+dZVvj+78jso/B9/5mr4o/5GG5/4D/6CKZ4b/wCQ7b/j/I0/xR/yMNz/AMB/9BFR+HTjW4D6bj+hq3/vHz/Ulf7v8v0KE3+vk/3z/OtKyufsfhXXpwu7y7fdj161yVx4rsFuZVYTZDkH5PetjTtXg1TwV4n+zh8Ja87hj1rrw2CrRrJ1IOxzYjFUnSahJXOY/wCEyX/n1b/vqtPXNROp/DK3n2bB/aBUD/gNcHXXzf8AJJbb/sIt/wCgivfhgaFCanTjZnizxlatFxm9Djz0rrfiH/yFdN/7BsH8jXJHpXW/EP8A5Cum/wDYNg/ka7JfGvmcy+FmX4Q/5HDSP+vuP/0IVN46/wCR21X/AK7n+QqDwj/yOGkf9fcf/oQqfxzz411XH/Pc/wAhS/5efIaTcNO5c+Hn/Iduv+vGf/0A1yp6n611Xw94126z3sZ//QDXKnqfrTXxv5Ckmoq51elf8ky13/r8grk66zSFLfDPXQuM/bIOtcx5De351MZxi5Jvr+h0QwtarFSpxbR7t8Mv+Rfb/tn/AOi1rsq434Zgjw+wbr+7/wDRa12VeVP4mbqLirPcKKKKkYVk6hYXc+tWN3CITDbbiwZiGOQRxxitaigDkBYzakXtbSS5SBoMulwSRHIGyAM/0ras7K6bVmv7wRI3kiFUjYnvknkCtWigNylrH/IHvP8Ari38qdpX/IJtP+uKfyFN1j/kD3n/AFxb+VO0r/kE2n/XFP5CgC3RVbUZXg064ljOHRCVOO9eeDxTrOB/pR/74H+FZVKsabsyJScejfod/q2px6TYtdSozqGC4Xryawv+E8tP+feX9Kzri/utS8FXEl2/mSC5UA4A4yK5fY3pWFTEWaszOaryd6cXb0PWdOvk1Kwiuo1ZVkBIDdeuKtV55e311ZeH9JFvM8WVfIU4z81ULfWtRa5iBvJiC65+b3rT26ViXX5HyyWo/wATAnxHe8H74/kKf4WGNcj4/gf/ANBNP8R/8jBd/wC8P5CneGf+Q0n+4/8A6Ca4PbP23Lbqegsril7bm89vmZ10B9rm4/jb+daOkrnSdWHT9yv/AKFWfdf8fc3++3860tI/5BWrf9cR/wChVz0m+f7/AMj1asIunZrsYnle9a10NvhCzGf+Xl/5VmVrzgHwlacf8vL/AMqulVlrfscVfLqPLy01ZvrqYI6itnxT/wAhRP8ArjH/AOgis0AZHArX8TAf2knA/wBTH/6CK0Vdcjduxx/2RJe5z7+XYytM/wCQrZ/9d0/9CFT6+CdfvuP+WzUmnAf2nacD/XJ/6EKsa7/yHb3/AK6mh1/cul1KhlGvJKXnsO8OAia9yP8Al1f+VY1b3h8ZkvR/06v/ACrH2L6Ue3XIm13JnlEm+WEtu5q2n/In3f8A19p/Kswg46U3xC7w/Dm7aJ2Rvt0XKnB6V5ub66x/x9T/APfw13U8tli4KrGVjWnilgY+wkrtHqnifV7fTdI0kT7sOHwV571zsfiqwMqAeZksO3vVfxYxbwj4dLEkkS5JPvXJQf8AHxF/vr/Ou6GU0ZxTne/+Rg8yqxdo2seo+MtesrPxVeQTOwddmRj/AGQai8K6/ZXfiK1ghZmd9wAx/smuZ+Jf/I/aj/2z/wDQFqL4ef8AI72H/A//AEE0f2XRt7bW+/6h/aNX+HpbYwb3/j+uP+urfzNdh4M/5Enxd/16j+Rrj73/AI/rj/rq38zXY+Cl3eDPFi9jbD+Rr06rtC/ocNGLnUUV1OIrsZEL/Ca2C4/5CLdf90Vy3kL711zoE+FUABOP7Rb/ANBFZVayaXKerRymrCovbL3XpucaYGweRXX+PVH9pabuAz/ZsGfyNcvXU+P/APkJ6d/2Dof5GsZ1JSauexSy+hh6q5FvffUzPCir/wAJZpPA/wCPqP8A9CFT+Nv+Ry1P/rsf5VD4U/5GzSv+vqP/ANCFTeNv+Ry1P/rsf5Cs27yOpRjHEe6rafqWvAQzrN0PWxn/APQTXKeQMn5jXWeAf+Q3df8AXlN/6Ca5g9TVRnKLdmZVMJRxFZ+1jeyX6nS6RGI/hvrmDnN3BXNV1Gmf8k31r/r7grl6V222zXC040lKEFZJ/oj3D4bf8gJ/+2f/AKLWuwrj/ht/yAn/AO2f/ota7Cud7nzVf+LL1YUUUUjIKKKbvXdt3Dd6Z5oAdRTFmjcEpIjBeuDnFCSpKCY3VwP7pzQBW1j/AJA95/1xb+VcbD41urWCOBbeIrEoQE55wMV2Wr/8ge8/64t/KvLmQbjxXLiqzpJNFRw9SvpTdrHW2PiafWIry3mhRALdmBWuSHQVqaG6Qfb5WHypaOTj0rmB4i0zA/0lfyNcVSNXERUoxb+R6GESwycKs1c7CL/kSLj/AK+V/pWHV6LWbP8A4V5dXQkzCt2qlgO/Fc3/AMJNpv8Az2P5UqmFryUbQe3Y2p4iknK8lv3Or1RQdD0kn+6//oVZlui/aYeP41/nV+5uY7zw1o88WSjLJgn/AHjVK3/4+of99f51lVcoz5Xpt+QQo0akedxTvfX5l7xH/wAjBd/7w/kKXw8SuqgjqIpMf98muI8e6jeQeONVjhuZUQSjCq2APlFSfD+/u7nxZDHPcyuhhl4Zsj/VtXrLKZqXtuZW3/U4f7Sg4eyUXfYqX/iy9j1C5QJCQsrDJU+p966Dwl4hlutJ12W8CLHDbqTsHqwFcTqMA/tO7yxz5z9v9o1v+GIinhjxPtJObROP+BivQlhsK4+7GzYnQzCC557LzXyLn/CTab/z1b/vmulhvYb/AMF2k1uSU+1SLkjHavIvKf8Aumu0XUbjSvhlprw7QzX8oIYZ4wK5KuVUowaov3npqxrGYhSUq8LRXkzaHUVr+Jv+Qkn/AFxT/wBBFeZjxXqBI5i6/wByuh8d67e2WvRpDIu02sLEMuedgrkWU4hRcHa78+xq8zouSlrobmnf8hO0/wCuyf8AoQqfXf8AkO3v/XU1wuieJdRm1/To3ePa91EpwnYuK0/Ffimez8V6pAsCMI7hlBJpSynEKPIrN77jWZUHLm1S9DrvD3+tvf8Ar1f+VZNU/B3iSa9udSDQoojsZX4PXArG/wCEyi/59m/Os55bieVRUdV6Fwx9Dmcubc6HxN/yTe7/AOv6L+VeZHoa9BuNUXV/hrfyCLYE1CNcE5/hzXE7V/uivbwMnQoqnNaoxllzx0nWpyVjpPFRz4Q8ODvtk/nXKQD/AEiL/fX+ddp4mVR4S8PgAAYk/nXLQAfaI+P4x/Ot4V7LYIZK6i5uf8O2nc2/iX/yP2o/9s//AEBai+Hn/I76fnuX/wDQTV34jqP+E61A4Gf3f/oC1H4BVf8AhM7A7RkFv/QTS9svZ8tuhCyifL7bmVt/1MG8iQXs/H/LRv5113g1FXwf4qIHW2H9a5S8/wCP2f8A66N/Out8H/8AIneKv+vYf1rGUm47nt18PShTUoxSd1080cZXWTf8krt/+wg3/oNcnXWTf8krt/8AsIN/6DSZvX3h6o5Kup8f/wDIT07/ALB0P8jXLV1Pj/8A5Cenf9g6H+Roe45/xYfP9DN8Kf8AI2aV/wBfUf8A6EKm8bf8jlqf/XY/yFQ+FP8AkbNK/wCvqP8A9CFTeNv+Ry1P/rsf5Cj7RP8AzEfL9S34B/5Dd1/15Tf+gmuYPU10/gH/AJDd1/15Tf8AoJrmD1NHUqH8WXov1Oo0z/km+tf9fcFcvXUaZ/yTfWv+vuCuXoXUKPxT9f0R7h8Nv+QE/wD2z/8ARa12Fcf8Nv8AkBP/ANs//Ra12FYPc+Xr/wAWXqwooopGQVzWqJKdYvRaJMJZLEojhG27+cc9Aa6WilYDip7eaWGT+zIJo0FmqzKEKFm3cj3OO9a+lop1ySSyheGz+zhWBjKAvnjg98Vu0VQrFTV/+QPef9cW/lXlrSx7j869fWvUtX/5A95/1xb+VfNup+b/AGpdYLgea2OT61nPBrFaOVrHRQrTpNuEeY9O06RWtNVVWUsbGTABryYQNgV1ngHzPterb9xH9nS9T9K5uurDU3hIunF3O2jhIY9udaLi10/pHXWkTf8ACm79cc/2gn/stcV5De1d3af8kgvv+v8AT/2WuLraNaSuaUspw8+ZSvo7bnYajq8+keCvDYjRG3xy5Df75rJs/Ft3JfW6eTEN0qjIz6irviONW8HeGieojl/9DNc7YRKdRthj/lsn/oQrL2OGneVSF2YfUcXr7Gdoq9vl8jb8fIv/AAnGqHHJkGf++RUvw9Rf+EuhOORDL/6AaZ4+/wCR31P/AK6L/wCgipPh7/yNsP8A1xl/9ANF3ynp+yh9Vvyq/L+hhal/yE7v/rs//oRroPC//IteJv8Ar1T/ANDFc/qX/ITu/wDrs/8A6Ea6Dwv/AMi14m/69U/9DFD2Oit/CXy/NHLV09+gf4ZaXnPF/L/KuYrqb3/kmWmf9f8AL/KndpponEwjUUYyV03+jOTEKkjrXVfEKJP+EhiJHP2SHv8A7ArmV+8PrXU/EL/kYIv+vWH/ANAFNzk2tTF4OhGrFKCs0+noYWgRp/wkWmcf8vcX/oYqTxt/yO2sf9fT0mgf8jFpn/X3F/6GKt+MwP8AhMtW4H/Hy1XCq4yu9TlxuWwrzUKdo6X2JPARAudXycf8S2b+VcrXZ+BlH2jVuB/yDpu3tXLbR6CtFiFzN2OJZJKTcOfby7nS6Z/yS3Uv+wlH/wCg1zddTZgD4X6jgf8AMRj/APQa5asJS5pNnsZfRdCk6bd7M63xP/yKXh//AHZP51y0H/HxH/vj+ddT4n/5FLw//uyfzrloP+PiP/fH86lbG+H/AIb9X+bOj+I3/I86h/2z/wDQFqPwD/yOVj9W/wDQTUnxG/5HnUP+2f8A6AtR+Af+Rysfq3/oJpfZM1/un/bv6GHef8fs/wD10b+ddb4P/wCRO8Vf9ew/rXJXn/H7P/10b+ddb4P/AORO8Vf9ew/rRLYrE/wvmvzRxldZN/ySu3/7CDf+g1yddZN/ySu3/wCwg3/oNNlV94eqOSrqfH//ACE9O/7B0P8AI1y1dT4//wCQnp3/AGDof5Gh7jn/ABYfP9DN8Kf8jZpX/X1H/wChCpvG3/I5an/12P8AIVD4U/5GzSv+vqP/ANCFTeNv+Ry1P/rsf5Cj7RP/ADEfL9S34B/5Dd1/15Tf+gmuYPU10/gH/kN3X/XlN/6Ca5g9TR1Kh/Fl6L9TqNM/5JvrX/X3BXL11Gmf8k31r/r7grl6F1Cj8U/X9Ee4fDb/AJAT/wDbP/0WtdhXH/Db/kBP/wBs/wD0WtdhWD3Pl6/8WXqwooopGQUUUUAFFFFAFPV/+QPef9cW/lXzpqX/ACE7n/rq386+i9X/AOQPef8AXFv5V86al/yE7n/rq3860p7nr5R8cvQ3/Av/AB8at/2D5f6Vy1dT4F/4+NW/7B8v9K5atFuetD+LP5HaWn/JIL7/AK/0/wDZa4uu0tP+SQX3/X+n/stcXSj1Jw+8/V/odT4h/wCRM8Nf9c5f/QzXPaf/AMhG2/66p/MV0PiH/kTPDX/XOX/0M1z2n/8AIRtv+uqfzFNbDo/w36v82bXj7/kd9U/66D/0EVJ8Pf8AkbYf+uMv/oBqPx9/yO+qf9dB/wCgipPh7/yNsP8A1xl/9ANL7Jm/90/7d/QwtS/5Cd3/ANdn/wDQjXQeF/8AkWvE3/Xqn/oYrn9S/wCQnd/9dn/9CNdB4X/5FrxN/wBeqf8AoYpvY0rfwl8vzRy1dTe/8ky0z/r/AJf5Vy1dTe/8ky0z/r/l/lQ+g628PX9Gcuv3h9a6n4hf8jBF/wBesP8A6AK5ZfvD611PxC/5GCL/AK9Yf/QBR1Cf8aPo/wBDF0D/AJGLTP8Ar7i/9DFW/Gf/ACOWrf8AXy1VNA/5GLTP+vuL/wBDFW/Gf/I5at/18tR9oH/HXp+pe8Df8fGrf9g+X+VctXU+Bv8Aj41b/sHy/wAq5ahbhD+LP5HVWf8AyS/Uf+wjH/6DXK11Vn/yS/Uf+wjH/wCg1ytC6hR3n6/ojrfE/wDyKXh//dk/nXLQf8fEf++P511Pif8A5FLw/wD7sn865aD/AI+I/wDfH86FsLD/AMN+r/NnR/Eb/kedQ/7Z/wDoC1H4B/5HKx+rf+gmpPiN/wAjzqH/AGz/APQFqPwD/wAjlY/Vv/QTS+yZr/dP+3f0MO8/4/Z/+ujfzrrfB/8AyJ3ir/r2H9a5K8/4/Z/+ujfzrrfB/wDyJ3ir/r2H9aJbFYn+F81+aOMrrJv+SV2//YQb/wBBrk66yb/kldv/ANhBv/QabKr7w9UclXU+P/8AkJ6d/wBg6H+Rrlq6nx//AMhPTv8AsHQ/yND3HP8Aiw+f6Gb4U/5GzSv+vqP/ANCFTeNv+Ry1P/rsf5CofCn/ACNmlf8AX1H/AOhCpvG3/I5an/12P8hR9on/AJiPl+pb8A/8hu6/68pv/QTXMHqa6fwD/wAhu6/68pv/AEE1zB6mjqVD+LL0X6nUaZ/yTfWv+vuCuXrqNM/5JvrX/X3BXL0LqFH4p+v6I9w+G3/ICf8A7Z/+i1rsK4/4bf8AICf/ALZ/+i1rsKwe58vX/iy9WFFFFIyCiikYZUgHBI6+lAHNnxJNHHcyyNbuI1ykIR1cZOASTwR9K0rS/uRqjWF4Imk8nzleIEDGcYIJNQx6G81wJNSlS4CQmFQBjcCeSff6VetNMt7KRpIVYyMApZ3LHA6DJoBiav8A8ge8/wCuLfyr501L/kJ3P/XVv519F6v/AMge8/64t/KvnTUv+Qnc/wDXVv51pT3PXyj45ehv+Bf+PjVv+wfL/SuWrqfAv/Hxq3/YPl/pXLVotz1ofxZ/I7S0/wCSQX3/AF/p/wCy1xddpaf8kgvv+v8AT/2WuLpR6k4fefq/0Op8Q/8AImeGv+ucv/oZrntP/wCQjbf9dU/mK6HxD/yJnhr/AK5y/wDoZrntP/5CNt/11T+YprYdH+G/V/mza8ff8jvqn/XQf+gipPh7/wAjbD/1xl/9ANR+Pv8Akd9U/wCug/8AQRUnw9/5G2H/AK4y/wDoBpfZM3/un/bv6GFqX/ITu/8Ars//AKEa6Dwv/wAi14m/69U/9DFc/qX/ACE7v/rs/wD6Ea6Dwv8A8i14m/69U/8AQxTexpW/hL5fmjlq6m9/5Jlpn/X/AC/yrlq6m9/5Jlpn/X/L/Kh9B1t4ev6M5dfvD611PxC/5GCL/r1h/wDQBXLL94fWup+IX/IwRf8AXrD/AOgCjqE/40fR/oYugf8AIxaZ/wBfcX/oYq34z/5HLVv+vlqqaB/yMWmf9fcX/oYq34z/AORy1b/r5aj7QP8Ajr0/UveBv+PjVv8AsHy/yrlq6nwN/wAfGrf9g+X+VctQtwh/Fn8jqrP/AJJfqP8A2EY//Qa5Wuqs/wDkl+o/9hGP/wBBrlaF1CjvP1/RHW+J/wDkUvD/APuyfzrloP8Aj4j/AN8fzrqfE/8AyKXh/wD3ZP51y0H/AB8R/wC+P50LYWH/AIb9X+bOj+I3/I86h/2z/wDQFqPwD/yOVj9W/wDQTUnxG/5HnUP+2f8A6AtR+Af+Rysfq3/oJpfZM1/un/bv6GHef8fs/wD10b+ddb4P/wCRO8Vf9ew/rXJXn/H7P/10b+ddb4P/AORO8Vf9ew/rRLYrE/wvmvzRxldZN/ySu3/7CDf+g1yddZN/ySu3/wCwg3/oNNlV94eqOSrqfH//ACE9O/7B0P8AI1y1dT4//wCQnp3/AGDof5Gh7jn/ABYfP9DN8Kf8jZpX/X1H/wChCpvG3/I5an/12P8AIVD4U/5GzSv+vqP/ANCFTeNv+Ry1P/rsf5Cj7RP/ADEfL9S34B/5Dd1/15Tf+gmuYPU10/gH/kN3X/XlN/6Ca5g9TR1Kh/Fl6L9TqNM/5JvrX/X3BXL11Gmf8k31r/r7grl6F1Cj8U/X9Ee4fDb/AJAT/wDbP/0WtdhXH/Db/kBP/wBs/wD0WtdhWD3Pl6/8WXqwooopGQUUUUAFFFFAFPV/+QPef9cW/lXzpqX/ACE7n/rq386+i9X/AOQPef8AXFv5V86al/yE7n/rq3860p7nr5R8cvQ3/Av/AB8at/2D5f6Vy1dT4F/4+NW/7B8v9K5atFuetD+LP5HaWn/JIL7/AK/0/wDZa4uu0tP+SQX3/X+n/stcXSj1Jw+8/V/odT4h/wCRM8Nf9c5f/QzXPaf/AMhG2/66p/MV0PiH/kTPDX/XOX/0M1z2n/8AIRtv+uqfzFNbDo/w36v82bXj7/kd9U/66D/0EVJ8Pf8AkbYf+uMv/oBqPx9/yO+qf9dB/wCgipPh7/yNsP8A1xl/9ANL7Jm/90/7d/QwtS/5Cd3/ANdn/wDQjXQeF/8AkWvE3/Xqn/oYrn9S/wCQnd/9dn/9CNdB4X/5FrxN/wBeqf8AoYpvY0rfwl8vzRy1dTe/8ky0z/r/AJf5Vy1dTe/8ky0z/r/l/lQ+g628PX9Gcuv3h9a6n4hf8jBF/wBesP8A6AK5ZfvD611PxC/5GCL/AK9Yf/QBR1Cf8aPo/wBDF0D/AJGLTP8Ar7i/9DFW/Gf/ACOWrf8AXy1VNA/5GLTP+vuL/wBDFW/Gf/I5at/18tR9oH/HXp+pe8Df8fGrf9g+X+VctXU+Bv8Aj41b/sHy/wAq5ahbhD+LP5HVWf8AyS/Uf+wjH/6DXK11Vn/yS/Uf+wjH/wCg1ytC6hR3n6/ojrfE/wDyKXh//dk/nXLQf8fEf++P511Pif8A5FLw/wD7sn865aD/AI+I/wDfH86FsLD/AMN+r/NnR/Eb/kedQ/7Z/wDoC1H4B/5HKx+rf+gmpPiN/wAjzqH/AGz/APQFqPwD/wAjlY/Vv/QTS+yZr/dP+3f0MO8/4/Z/+ujfzrrfB/8AyJ3ir/r2H9a5K8/4/Z/+ujfzrrfB/wDyJ3ir/r2H9aJbFYn+F81+aOMrrJv+SV2//YQb/wBBrk66yb/kldv/ANhBv/QabKr7w9UclXU+P/8AkJ6d/wBg6H+Rrlq6nx//AMhPTv8AsHQ/yND3HP8Aiw+f6Gb4U/5GzSv+vqP/ANCFTeNv+Ry1P/rsf5CofCn/ACNmlf8AX1H/AOhCpvG3/I5an/12P8hR9on/AJiPl+pb8A/8hu6/68pv/QTXMHqa6fwD/wAhu6/68pv/AEE1zB6mjqVD+LL0X6nUaZ/yTfWv+vuCuXrqNM/5JvrX/X3BXL0LqFH4p+v6I9w+G3/ICf8A7Z/+i1rsK4/4bf8AICf/ALZ/+i1rsKwe58vX/iy9WFFFFIyCiiigCvfXkWn2clzMTsQZOOp9qgs9T+03T200D286oJAjEHK9M5FP1SwGp6fLbM2zfjDehHIqGz06dNSa+vJkklMQiURqVAGcnue9CBk2r/8AIHvP+uLfyr541C2mfUbhlhkKmRiCFODzX0kQCCCMg9jVU6XZE5NrF/3zVRlynVhcU8O20r3PE/Batbz6oZwYg9hIq7xjJ44Ge9c39kuP+eEv/fBr6RGmWa9LaL/vmk/suy/59Yv++arnOuOaSUnLl3PHbb5fhVe2x4uGvVYRH75HHOOuK5H7Jcf88Jf++DX0j/ZlnjH2aLH+6KT+y7L/AJ9Yv++aSnYVPM5Qv7u7ueJ68rS+EvD0UYLyRxyh0UZKfOeo7VhWNtOt/bM0MgAlUklTxyK+ijplkQAbWLj/AGaT+y7L/n1i/wC+aOcIZnKMXHl7/ieG+OI3ufGWpSwK0sTSAq6Dcp+UdCKk8CI1t4oikuFMUYilBZxtH3D3Ne3nTLInJtYv++aBplkpyLWL/vmjn0sT/aMvZez5elj521C2mbUbllhkKmViCFODya3PDatD4e8RRyqUeW2UIrDBc7hwB3r2z+y7I/8ALrF/3zSjTLIZxaxc/wCzT5yp5nKUeXl7fgfN32S4/wCeEv8A3wa6S7Vm+HWnQKCZlvZWaMD5gCOCR1xXtn9l2X/PrF/3zS/2ZZYx9mix/u0OY55pKTXu7O583ra3G4fuJev9w10njtWuddje3BlQW0Q3INwyEGRxXtf9l2X/AD6xf980p0yzbrbRf980e0B5pJzUuXa58+aHBLHr2nPJE6ot1EzMykAAMOTVrxdFJP4t1SWFGkje4Yq6DII9jXvA0uyBz9li/wC+aDpdkTk2sX/fNLn1uL+05c/Py9LHifgxWt59TM4MYewlVd4xkkcAZ71zf2S4/wCeEv8A3wa+kRplmvS2i/75pP7Lsv8An1i/75p+0HHNJKTly7nilqpX4b39uQRO1/GyxkfMRt6464rmvslx/wA8Jf8Avg19I/2ZZgY+zRY/3aT+y7L/AJ9Yv++aSmEM0lG/u7u54v4jBm8L6FHEC8kayb1Xkrz3HauahtZxPGTDIAGH8B9a+jjplmQAbaLj/ZpP7Lsv+fWL/vmhTFTzOUI8vL3PEvH6tdeM76W3UzRNsw8Y3KfkHcVH4HR7bxbZSzq0Ualsu42gfKe5r3I6ZZE5NrF/3zQNMslORaxf980c+liVmMvZey5elj5zu7adryYiGQgyMQQp9a6nwp+48J+JYpv3cktuBGj8Fzz0HevYv7Lsv+fWL/vmlGmWYBAtouf9kUOd0OpmUpx5eXt+B83fZLj/AJ4S/wDfBrqJQT8NILcA+eL9mMf8QG3rjrivaP7Lsv8An1i/75pf7Ms8Y+zRY/3abncc8zlO3u7O583fZLj/AJ4S/wDfBrpfHCtc6jYNbgyqthCrFBuAIByOO9e1/wBl2X/PrF/3zSnTLJutrF/3zR7QbzSTkpcux4F4Yhkh8UaZJLG6RpcxlmZSABuHJNTeMInuPFuoywo0kbTEq6DIIx2Ir3YaXZA5FrF/3zQdMsicm1i/75o59bi/tOXtOfl6WPEvA6tbaxcvcKYlNnMoLjaCSvA5rnDa3GT+4l/74NfSI0yyXpaxf980n9l2X/PrF/3zR7QazSSk5cu54npysnw+1iBgRM91CyxkfMwHUgdTXN/Zbj/nhL/3wa+kf7MssY+yxY/3aT+y7L/n1i/75oU7BDNJRbfLu7nNfDfjQ5B3BjBHofLWuwqOKCKBNsMaovooxUlZs8ycuaTl3CiiigkKKKKACiiigCnJqcEWoJZuHEjqWBx8uAM9fwqvF4gs5AzMXjQRmVXcYDoOrCi80+5udXtrgND9niDKynO45BB9u9ZNvoH2i4aGWWd7G3t3t496bT83UDjJwAOaWv8AX9eg9C/deIkjtJHjjeOSMpvEo+4rdH4zxVnRtQkv0n3skixPtWVOjjFY8Gi3l3LLcmdnCmNIxOm3zVXOdygdDnvWvpGltp73LkRRiZgwihGETjsPemI06KKKACs+61m3tJ2jkWUhGVXkC/Khbpn/AOtWhWNqNjqVzfq0QsHtVKsEl3hsjuccH2zR1AmOu2wm27JfKEvk+fgbN/p1z+lKmu2rzhMSCNnaNZiPkZh1A79j27VROg3RgNkZYvshuPOLc78Zzj86WLQrlDBCZITbW07zpwdzE5wD+LGgGX7bWILq6SBUlQyKzRs64DhTg4/+vWhWNY2OpR6n9ovBYumCoaPfuVT2APH1rZoAKKKKAKN9q0NgzLIkr7UMjlFzsUdSc1DN4gtIpZFAkkWFVaV0X5YwehPP8qbrFlqF46ra/YzblcSJPvBb2yvb2qlJ4fvM34jkt1TUEVZRg/JgYO38z1oQGg+vWqyMNsrQo4jacAbFY9s5z3Ham2msx3uqS26SIqRsUAP3pGHXHbAqmfD9yltNYxSxfY5ZhKWbO8DIJHp1FOt/D8sN5D88X2eG4a4QgHfkjoaF/X4f8EDfooooAKrXl6lmiFld2kbaiIMljVmqWqQ3s1sF09oFl3cmYHGPbHegCsniO0mjQwJNLIzMvlKo3Db97POOKmXWrVzaBC7C6/1ZA4/Gs230S+tpYriNbKOVFdCke/awbnJJ5zmpY9EuYINNhilhK2rl5C2csTnOPzoAuRa5bTXKRBZAsjtHHKQNjsOoHOex/KtGsG30K4je1hkliNraztOhGd7ZzgHt/Ea3qOgdQooooAhu7qOzt2ml3FQQMKMkknAFUjr1sqyB45lmR1j8kgbyzDIxzjp71av0uZLN1szCJzjaZQSo/KsZNF1Bwsk5shcxzrOrx7z5hAIO7PseMUAXf+Ehs/JZyJQySiGRCvzIxxwfzqxd6tbWV7a2spYzXLbUCjOOO9ZJ8P3hgu2E0Hn3dysz5B2qBjgflUGq6dqP9tafMvlyKbveWCk7BtPX2/xpoDqqKKKQBTJpVgheWQ4RFLMfYU+o5w7QOItm8qQu/pn3oYGf/wAJBahJTIksbRqrBGUbmDcLjnvQ+v20MM7zRzRvBjfGyjcAeh4OMVn/ANh6lcRyG7axE5ZJFlj35LKcgEHovsKlutFvbtb+VpIFnuo1iA52qo/rzQAmqeIJLS/lt0MaGOMSIj9Zs44B7da3kJZFJGCRnHpWDeaFc3T3G/7LIs6ABnBLQsABlfTpn61uxJ5cKIWLFVAye9HQB9FFFABRRRQAUUUUAFFFFABRRRQAUUUUAFFFFABRRRQAUUUUAFFFFABRRRQAUUUUAFFFFABRRRQAUUUUAFFFFABRRRQAUUUUAFFFFABRRRQAUUUUAFFFFABRRRQAUUUUAf/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p>
        </p:txBody>
      </p:sp>
      <p:pic>
        <p:nvPicPr>
          <p:cNvPr id="1030" name="Picture 6" descr="China's Growing Debt Problem (NYSEARCA:CYB) | Seeking Alph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4008" y="1268760"/>
            <a:ext cx="4288305" cy="32403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30320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제목 1"/>
          <p:cNvSpPr>
            <a:spLocks noGrp="1"/>
          </p:cNvSpPr>
          <p:nvPr>
            <p:ph type="title"/>
          </p:nvPr>
        </p:nvSpPr>
        <p:spPr>
          <a:xfrm>
            <a:off x="755650" y="276225"/>
            <a:ext cx="8388350" cy="560388"/>
          </a:xfrm>
        </p:spPr>
        <p:txBody>
          <a:bodyPr/>
          <a:lstStyle/>
          <a:p>
            <a:r>
              <a:rPr lang="ko-KR" altLang="en-US" smtClean="0"/>
              <a:t>부채 증가</a:t>
            </a:r>
          </a:p>
        </p:txBody>
      </p:sp>
      <p:sp>
        <p:nvSpPr>
          <p:cNvPr id="54275" name="슬라이드 번호 개체 틀 3"/>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latinLnBrk="1">
              <a:spcBef>
                <a:spcPct val="20000"/>
              </a:spcBef>
              <a:buFont typeface="Arial" panose="020B0604020202020204" pitchFamily="34" charset="0"/>
              <a:buChar char="•"/>
              <a:defRPr sz="3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20000"/>
              </a:spcBef>
              <a:buFont typeface="Arial" panose="020B0604020202020204" pitchFamily="34" charset="0"/>
              <a:buChar char="–"/>
              <a:defRPr sz="28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20000"/>
              </a:spcBef>
              <a:buFont typeface="Arial" panose="020B0604020202020204" pitchFamily="34" charset="0"/>
              <a:buChar char="•"/>
              <a:defRPr sz="24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9pPr>
          </a:lstStyle>
          <a:p>
            <a:pPr fontAlgn="base">
              <a:spcBef>
                <a:spcPct val="0"/>
              </a:spcBef>
              <a:spcAft>
                <a:spcPct val="0"/>
              </a:spcAft>
              <a:buFontTx/>
              <a:buNone/>
            </a:pPr>
            <a:fld id="{F50C0B51-08E4-4BAC-81E9-742DE386207F}" type="slidenum">
              <a:rPr lang="ko-KR" altLang="en-US" sz="1200" smtClean="0">
                <a:solidFill>
                  <a:srgbClr val="898989"/>
                </a:solidFill>
              </a:rPr>
              <a:pPr fontAlgn="base">
                <a:spcBef>
                  <a:spcPct val="0"/>
                </a:spcBef>
                <a:spcAft>
                  <a:spcPct val="0"/>
                </a:spcAft>
                <a:buFontTx/>
                <a:buNone/>
              </a:pPr>
              <a:t>27</a:t>
            </a:fld>
            <a:endParaRPr lang="ko-KR" altLang="en-US" sz="1200" smtClean="0">
              <a:solidFill>
                <a:srgbClr val="898989"/>
              </a:solidFill>
            </a:endParaRPr>
          </a:p>
        </p:txBody>
      </p:sp>
      <p:pic>
        <p:nvPicPr>
          <p:cNvPr id="54276" name="Picture 2" descr="C:\Users\sogang\Documents\자료\Countries\China\Finance &amp; Banking\credit\china's debt reached 282 percent of gdp in 2014_McKinsey Global Insights.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1" y="1124744"/>
            <a:ext cx="5400600" cy="469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그림 4"/>
          <p:cNvPicPr>
            <a:picLocks noChangeAspect="1"/>
          </p:cNvPicPr>
          <p:nvPr/>
        </p:nvPicPr>
        <p:blipFill rotWithShape="1">
          <a:blip r:embed="rId3"/>
          <a:srcRect l="69692" t="28000" r="15346" b="16003"/>
          <a:stretch/>
        </p:blipFill>
        <p:spPr>
          <a:xfrm>
            <a:off x="5940152" y="1556792"/>
            <a:ext cx="2952328" cy="3107714"/>
          </a:xfrm>
          <a:prstGeom prst="rect">
            <a:avLst/>
          </a:prstGeom>
        </p:spPr>
      </p:pic>
    </p:spTree>
    <p:extLst>
      <p:ext uri="{BB962C8B-B14F-4D97-AF65-F5344CB8AC3E}">
        <p14:creationId xmlns:p14="http://schemas.microsoft.com/office/powerpoint/2010/main" val="90190658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제목 1"/>
          <p:cNvSpPr>
            <a:spLocks noGrp="1"/>
          </p:cNvSpPr>
          <p:nvPr>
            <p:ph type="title"/>
          </p:nvPr>
        </p:nvSpPr>
        <p:spPr>
          <a:xfrm>
            <a:off x="755650" y="276225"/>
            <a:ext cx="8388350" cy="560388"/>
          </a:xfrm>
        </p:spPr>
        <p:txBody>
          <a:bodyPr/>
          <a:lstStyle/>
          <a:p>
            <a:pPr eaLnBrk="1" hangingPunct="1"/>
            <a:r>
              <a:rPr lang="ko-KR" altLang="en-US" dirty="0" smtClean="0">
                <a:latin typeface="함초롬바탕 확장" panose="02030504000101010101" pitchFamily="18" charset="-127"/>
                <a:ea typeface="함초롬바탕 확장" panose="02030504000101010101" pitchFamily="18" charset="-127"/>
              </a:rPr>
              <a:t>금융 위기를 겪은 국가의 부채 수준</a:t>
            </a:r>
          </a:p>
        </p:txBody>
      </p:sp>
      <p:sp>
        <p:nvSpPr>
          <p:cNvPr id="55299" name="슬라이드 번호 개체 틀 3"/>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latinLnBrk="1">
              <a:spcBef>
                <a:spcPct val="20000"/>
              </a:spcBef>
              <a:buFont typeface="Arial" panose="020B0604020202020204" pitchFamily="34" charset="0"/>
              <a:buChar char="•"/>
              <a:defRPr sz="3200">
                <a:solidFill>
                  <a:schemeClr val="tx1"/>
                </a:solidFill>
                <a:latin typeface="맑은 고딕" panose="020B0503020000020004" pitchFamily="50" charset="-127"/>
                <a:ea typeface="맑은 고딕" panose="020B0503020000020004" pitchFamily="50" charset="-127"/>
              </a:defRPr>
            </a:lvl1pPr>
            <a:lvl2pPr marL="742950" indent="-285750" latinLnBrk="1">
              <a:spcBef>
                <a:spcPct val="20000"/>
              </a:spcBef>
              <a:buFont typeface="Arial" panose="020B0604020202020204" pitchFamily="34" charset="0"/>
              <a:buChar char="–"/>
              <a:defRPr sz="2800">
                <a:solidFill>
                  <a:schemeClr val="tx1"/>
                </a:solidFill>
                <a:latin typeface="맑은 고딕" panose="020B0503020000020004" pitchFamily="50" charset="-127"/>
                <a:ea typeface="맑은 고딕" panose="020B0503020000020004" pitchFamily="50" charset="-127"/>
              </a:defRPr>
            </a:lvl2pPr>
            <a:lvl3pPr marL="1143000" indent="-228600" latinLnBrk="1">
              <a:spcBef>
                <a:spcPct val="20000"/>
              </a:spcBef>
              <a:buFont typeface="Arial" panose="020B0604020202020204" pitchFamily="34" charset="0"/>
              <a:buChar char="•"/>
              <a:defRPr sz="2400">
                <a:solidFill>
                  <a:schemeClr val="tx1"/>
                </a:solidFill>
                <a:latin typeface="맑은 고딕" panose="020B0503020000020004" pitchFamily="50" charset="-127"/>
                <a:ea typeface="맑은 고딕" panose="020B0503020000020004" pitchFamily="50" charset="-127"/>
              </a:defRPr>
            </a:lvl3pPr>
            <a:lvl4pPr marL="16002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4pPr>
            <a:lvl5pPr marL="2057400" indent="-228600" latinLnBrk="1">
              <a:spcBef>
                <a:spcPct val="20000"/>
              </a:spcBef>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맑은 고딕" panose="020B0503020000020004" pitchFamily="50" charset="-127"/>
                <a:ea typeface="맑은 고딕" panose="020B0503020000020004" pitchFamily="50" charset="-127"/>
              </a:defRPr>
            </a:lvl9pPr>
          </a:lstStyle>
          <a:p>
            <a:pPr latinLnBrk="0">
              <a:spcBef>
                <a:spcPct val="0"/>
              </a:spcBef>
              <a:buFontTx/>
              <a:buNone/>
            </a:pPr>
            <a:fld id="{D4C7D477-3F22-42F4-8DAF-35AD0DA07CE9}" type="slidenum">
              <a:rPr lang="ko-KR" altLang="en-US" sz="1200" smtClean="0">
                <a:solidFill>
                  <a:srgbClr val="898989"/>
                </a:solidFill>
                <a:ea typeface="굴림" panose="020B0600000101010101" pitchFamily="50" charset="-127"/>
              </a:rPr>
              <a:pPr latinLnBrk="0">
                <a:spcBef>
                  <a:spcPct val="0"/>
                </a:spcBef>
                <a:buFontTx/>
                <a:buNone/>
              </a:pPr>
              <a:t>28</a:t>
            </a:fld>
            <a:endParaRPr lang="ko-KR" altLang="en-US" sz="1200" smtClean="0">
              <a:solidFill>
                <a:srgbClr val="898989"/>
              </a:solidFill>
              <a:ea typeface="굴림" panose="020B0600000101010101" pitchFamily="50" charset="-127"/>
            </a:endParaRPr>
          </a:p>
        </p:txBody>
      </p:sp>
      <p:pic>
        <p:nvPicPr>
          <p:cNvPr id="55300" name="그림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95288" y="1268413"/>
            <a:ext cx="8512175" cy="446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4012253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smtClean="0"/>
              <a:t>총요소생산성</a:t>
            </a:r>
            <a:r>
              <a:rPr lang="en-US" altLang="ko-KR" dirty="0" smtClean="0"/>
              <a:t>(TFP) </a:t>
            </a:r>
            <a:r>
              <a:rPr lang="ko-KR" altLang="en-US" dirty="0" smtClean="0"/>
              <a:t>증가</a:t>
            </a:r>
            <a:r>
              <a:rPr lang="en-US" altLang="ko-KR" dirty="0" smtClean="0"/>
              <a:t> </a:t>
            </a:r>
            <a:r>
              <a:rPr lang="ko-KR" altLang="en-US" dirty="0" smtClean="0"/>
              <a:t>정체</a:t>
            </a:r>
            <a:endParaRPr lang="ko-KR" altLang="en-US" dirty="0"/>
          </a:p>
        </p:txBody>
      </p:sp>
      <p:sp>
        <p:nvSpPr>
          <p:cNvPr id="4" name="슬라이드 번호 개체 틀 3"/>
          <p:cNvSpPr>
            <a:spLocks noGrp="1"/>
          </p:cNvSpPr>
          <p:nvPr>
            <p:ph type="sldNum" sz="quarter" idx="11"/>
          </p:nvPr>
        </p:nvSpPr>
        <p:spPr/>
        <p:txBody>
          <a:bodyPr/>
          <a:lstStyle/>
          <a:p>
            <a:pPr>
              <a:defRPr/>
            </a:pPr>
            <a:fld id="{1ADBFC4C-F3B8-4B3B-B2E1-1A563A8FE07F}" type="slidenum">
              <a:rPr lang="ko-KR" altLang="en-US" smtClean="0"/>
              <a:pPr>
                <a:defRPr/>
              </a:pPr>
              <a:t>29</a:t>
            </a:fld>
            <a:endParaRPr lang="ko-KR" altLang="en-US"/>
          </a:p>
        </p:txBody>
      </p:sp>
      <p:pic>
        <p:nvPicPr>
          <p:cNvPr id="5" name="그림 4"/>
          <p:cNvPicPr>
            <a:picLocks noChangeAspect="1"/>
          </p:cNvPicPr>
          <p:nvPr/>
        </p:nvPicPr>
        <p:blipFill>
          <a:blip r:embed="rId2"/>
          <a:stretch>
            <a:fillRect/>
          </a:stretch>
        </p:blipFill>
        <p:spPr>
          <a:xfrm>
            <a:off x="899592" y="1268760"/>
            <a:ext cx="7072605" cy="4310837"/>
          </a:xfrm>
          <a:prstGeom prst="rect">
            <a:avLst/>
          </a:prstGeom>
        </p:spPr>
      </p:pic>
    </p:spTree>
    <p:extLst>
      <p:ext uri="{BB962C8B-B14F-4D97-AF65-F5344CB8AC3E}">
        <p14:creationId xmlns:p14="http://schemas.microsoft.com/office/powerpoint/2010/main" val="2017880014"/>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4_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7_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3_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8_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기본 디자인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기본 디자인">
    <a:majorFont>
      <a:latin typeface="HY헤드라인M"/>
      <a:ea typeface="HY헤드라인M"/>
      <a:cs typeface=""/>
    </a:majorFont>
    <a:minorFont>
      <a:latin typeface="굴림"/>
      <a:ea typeface="굴림"/>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6680</TotalTime>
  <Words>1400</Words>
  <Application>Microsoft Office PowerPoint</Application>
  <PresentationFormat>화면 슬라이드 쇼(4:3)</PresentationFormat>
  <Paragraphs>269</Paragraphs>
  <Slides>29</Slides>
  <Notes>15</Notes>
  <HiddenSlides>0</HiddenSlides>
  <MMClips>0</MMClips>
  <ScaleCrop>false</ScaleCrop>
  <HeadingPairs>
    <vt:vector size="6" baseType="variant">
      <vt:variant>
        <vt:lpstr>사용한 글꼴</vt:lpstr>
      </vt:variant>
      <vt:variant>
        <vt:i4>10</vt:i4>
      </vt:variant>
      <vt:variant>
        <vt:lpstr>테마</vt:lpstr>
      </vt:variant>
      <vt:variant>
        <vt:i4>6</vt:i4>
      </vt:variant>
      <vt:variant>
        <vt:lpstr>슬라이드 제목</vt:lpstr>
      </vt:variant>
      <vt:variant>
        <vt:i4>29</vt:i4>
      </vt:variant>
    </vt:vector>
  </HeadingPairs>
  <TitlesOfParts>
    <vt:vector size="45" baseType="lpstr">
      <vt:lpstr>굴림</vt:lpstr>
      <vt:lpstr>맑은 고딕</vt:lpstr>
      <vt:lpstr>바탕체</vt:lpstr>
      <vt:lpstr>함초롬돋움</vt:lpstr>
      <vt:lpstr>함초롬바탕 확장</vt:lpstr>
      <vt:lpstr>Arial</vt:lpstr>
      <vt:lpstr>Bookman Old Style</vt:lpstr>
      <vt:lpstr>Tahoma</vt:lpstr>
      <vt:lpstr>Times New Roman</vt:lpstr>
      <vt:lpstr>Wingdings</vt:lpstr>
      <vt:lpstr>Office 테마</vt:lpstr>
      <vt:lpstr>2_Office 테마</vt:lpstr>
      <vt:lpstr>4_Office 테마</vt:lpstr>
      <vt:lpstr>7_Office 테마</vt:lpstr>
      <vt:lpstr>3_Office 테마</vt:lpstr>
      <vt:lpstr>8_Office 테마</vt:lpstr>
      <vt:lpstr>중국 경제 전망</vt:lpstr>
      <vt:lpstr>중국 경제성장률 추이</vt:lpstr>
      <vt:lpstr>최근 성장률</vt:lpstr>
      <vt:lpstr>한국 경제 최근 성장률</vt:lpstr>
      <vt:lpstr>분기별 변화율: 국가 간 비교</vt:lpstr>
      <vt:lpstr>중국 통계의 신뢰성 문제</vt:lpstr>
      <vt:lpstr>중국 통계 신뢰성에 대한 의심</vt:lpstr>
      <vt:lpstr>“They are man-made”</vt:lpstr>
      <vt:lpstr>Li Keqiang Index</vt:lpstr>
      <vt:lpstr>China Satellite Manufacturing Index</vt:lpstr>
      <vt:lpstr>China Activity Proxy</vt:lpstr>
      <vt:lpstr>분기별 경제성장률 (1992-2020)</vt:lpstr>
      <vt:lpstr>중국의 경제 성장률: How Real?</vt:lpstr>
      <vt:lpstr>고속성장 및 성장 둔화의 원인*</vt:lpstr>
      <vt:lpstr>자본의 한계생산성 체감</vt:lpstr>
      <vt:lpstr>자본의 한계생산성 체감</vt:lpstr>
      <vt:lpstr>고속성장의 동인 </vt:lpstr>
      <vt:lpstr>성장의 메커니즘</vt:lpstr>
      <vt:lpstr>중국의 무역수지</vt:lpstr>
      <vt:lpstr>투자 및 소비 간 불균형</vt:lpstr>
      <vt:lpstr>GDP 구성요소: 국제비교 (2012)</vt:lpstr>
      <vt:lpstr>GDP 대비 가계소비율: 국제비교</vt:lpstr>
      <vt:lpstr>PowerPoint 프레젠테이션</vt:lpstr>
      <vt:lpstr>Overinvestment </vt:lpstr>
      <vt:lpstr>자본의 한계생산성 감소</vt:lpstr>
      <vt:lpstr>부채 증가</vt:lpstr>
      <vt:lpstr>부채 증가</vt:lpstr>
      <vt:lpstr>금융 위기를 겪은 국가의 부채 수준</vt:lpstr>
      <vt:lpstr>총요소생산성(TFP) 증가 정체</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sogang</dc:creator>
  <cp:lastModifiedBy>SOGANG</cp:lastModifiedBy>
  <cp:revision>253</cp:revision>
  <dcterms:created xsi:type="dcterms:W3CDTF">2015-10-18T04:05:07Z</dcterms:created>
  <dcterms:modified xsi:type="dcterms:W3CDTF">2024-11-07T11:25:47Z</dcterms:modified>
</cp:coreProperties>
</file>